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61" r:id="rId6"/>
    <p:sldId id="304" r:id="rId7"/>
    <p:sldId id="305" r:id="rId8"/>
    <p:sldId id="306" r:id="rId9"/>
    <p:sldId id="262" r:id="rId10"/>
    <p:sldId id="30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3"/>
    <p:restoredTop sz="94659"/>
  </p:normalViewPr>
  <p:slideViewPr>
    <p:cSldViewPr snapToGrid="0" snapToObjects="1">
      <p:cViewPr varScale="1">
        <p:scale>
          <a:sx n="61" d="100"/>
          <a:sy n="61" d="100"/>
        </p:scale>
        <p:origin x="32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10:19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7770 19140 24575,'-5'5'0,"-3"-4"0,6 3 0,-6-3 0,-1 0 0,-4 3 0,-3-1 0,-4 9 0,6-9 0,-5 7 0,10-8 0,-4 1 0,5-1 0,1 0 0,4-1 0,-2-1 0,1 0 0,-1 0 0,1 0 0,1 0 0,0 0 0,10 0 0,1 0 0,17 0 0,-8 0 0,9 0 0,-8 0 0,5 0 0,-2 0 0,-2 0 0,-3 0 0,-1 0 0,0 0 0,0 0 0,4 0 0,-7 0 0,14 0 0,-7 3 0,10 5 0,-4 10 0,-3 1 0,-3 2 0,3-3 0,4 9 0,-1-8 0,-2 1 0,-10-11 0,-5-8 0,-2 2 0,-1-3 0,6 0 0,-5 0 0,0-3 0,11-12 0,-7 3 0,7-6 0,-12 10 0,-2 4 0,-2 2 0,5-1 0,-4 3 0,3-2 0,-3 2 0,5 5 0,18 17 0,3 7 0,19 18 0,-19-19 0,4-2 0,-18-22 0,6 0 0,-2-4 0,7-2 0,2-11 0,5-5 0,-8-2 0,0 2 0,-8 7 0,-1 2 0,3-3 0,3-1 0,1 0 0,12-2 0,-14 8 0,8 0 0,-16 7 0,-1 0 0,2 2 0,-4 0 0,2 1 0,-5 2 0,3-2 0,2 1 0,6 1 0,-1-5 0,2 3 0,0-3 0,5 0 0,-3 0 0,3 0 0,-6-1 0,-5-2 0,2 0 0,4-3 0,-2 1 0,-2 1 0,-5 3 0,-5 0 0,2 1 0,1 0 0,-1 0 0,6-5 0,2-2 0,5-4 0,-1-4 0,-3 2 0,-3-1 0,-2 7 0,-6-1 0,2 7 0,-5-3 0,2 4 0,-2 0 0,1 1 0,-5 18 0,-2 6 0</inkml:trace>
  <inkml:trace contextRef="#ctx0" brushRef="#br0" timeOffset="2013">7920 20018 24575,'-15'18'0,"7"-3"0,-1-1 0,3-7 0,1-2 0</inkml:trace>
  <inkml:trace contextRef="#ctx0" brushRef="#br0" timeOffset="3118">7311 20265 24575,'2'-7'0,"26"-18"0,12-6 0,-10 6 0,2-3-474,4 0 0,3-3 0,-1 2 474,11-5 0,-1 2-699,-7 4 1,0 1 698,4 1 0,-2 2 194,-10 7 0,-2 0-194,25-15 0,-19 18 0,-17 5 0,-24 11 0,-18 9 0</inkml:trace>
  <inkml:trace contextRef="#ctx0" brushRef="#br0" timeOffset="3518">7656 19681 24575,'-8'0'0,"-3"0"0,-3 33 0,1 14 0,4-14 0,1 4-644,0 9 0,-1 6 0,3-2 644,1 14 0,2 0-1154,3 1 0,0 0 1154,-1 1 0,1-3 0,0-7 0,3-2-193,4 3 1,3-1 192,0-11 0,5-2-388,11 9 0,5-5 388,19 4 660,6-10-660,-11-36 0,5-5 2086,8-19-2086,-13-12 0,-1-6 0,-16 9 0,-1-3 412,7-14 1,-6-1-413,-8-15 0,-8 6 0,-6-7 239,-6 6 1,-9 1 0,-2 3 0</inkml:trace>
  <inkml:trace contextRef="#ctx0" brushRef="#br0" timeOffset="3963">7964 20186 24575,'-40'-5'0,"6"1"0,31 30 0,0 19 0,7 0 0,3 5-1688,2 8 0,2 2 1688,-2-13 0,2 1 0,1 1 0,4 3 0,1 0 0,1 0 0,-2 1 0,1 0 0,2 3 0,2-1 0,4 4 0,0 0 0,-2-5 0,0-2 0,-2-4 0,1 2 0,6 11 0,1 2 0,-4-9 205,-5-16 1,-3-4-206,6 20 0,-14-14 0,-7-14 0,-17-11 0,-23-9 0,-29-28 0,19 8 0,-1-4 490,1-6 1,1-2-491,-1-1 0,1 2 0,14 5 0,1 2 398,-23-13-398,31 19 0,3 4 0,19-6 0,2-29 0,8 9 0,3-4-298,1-11 0,2-4 298,5-5 0,1-1 219,1-2 1,0 0-1,-3-3 1,0-1-1,1 1 1,0-1-1</inkml:trace>
  <inkml:trace contextRef="#ctx0" brushRef="#br0" timeOffset="4560">8158 19979 24575,'36'-21'0,"-3"-2"0,2-2 0,13-10 0,-14 9 0,-4 5 0,-15 13 0,0 5 0,-7 37 0,-6 16 0,2-14 0,-1 2-1137,0 31 1,0 3 1136,-3-19 0,-1-2 0,-1-3 0,-1-2 214,-1-8 0,-1-3-214,-4 21 0,-4-23 0,15-25 0,11-22 0,17-24 0,0-10 0,1-3 0,-9 19 0,-1-1 0,3-15 0,-2 4 0,-4 5 0</inkml:trace>
  <inkml:trace contextRef="#ctx0" brushRef="#br0" timeOffset="5113">8278 19619 24575,'-2'-3'0,"0"27"0,15 36 0,-4-14 0,1 4 0,4 8 0,2 2 0,-4-10 0,1 2 0,0-5 0,0-3 0,1 0 0,8 20 0,4-7 0,8-22 0,21 8 0,-6-31 0,0-7 0,2 0 0,-4 1 0,8 17 0,-3 10 0,-23-8 0,-1 5 0,-2 7 0,-4 6 0,0 20 0,-5 2-892,-4-10 1,-4 1 891,-2 8 0,-5-2 0,-6-21 0,-3-5 0,-14 17 0,-2-11 0,0-24 0,21-11 0,13-18 0,22-6 1783,27-11-1783,-6 7 0,12 1 0,-30-2 0,-9 2 0,-11-10 0</inkml:trace>
  <inkml:trace contextRef="#ctx0" brushRef="#br0" timeOffset="5384">9075 19628 24575,'-14'54'0,"1"-1"0,0 8 0,1 6 0,6-16 0,-1 5 0,2 0 0,0-7 0,-1 4 0,0-2 0,0 4 0,0 0 0,0 0 0</inkml:trace>
  <inkml:trace contextRef="#ctx0" brushRef="#br0" timeOffset="5589">9128 20119 24575,'31'38'0,"6"11"0,-17-18 0,2 2 0,2-1 0,1 3 0,9 20 0,-1-2 0,-9-22 0,-1 0 0,3 12 0,-1-2 0,7 2 0,-20-22 0,5 2 0</inkml:trace>
  <inkml:trace contextRef="#ctx0" brushRef="#br0" timeOffset="5842">9720 19816 24575,'0'59'0,"0"1"0,-1-18 0,-1 3 0,0 11 0,1 7 0,-1-6 0,0-3 0,0-6 0,-2-2 0,-1-6 0,-1 4 0,-11-25 0,-1-18 0</inkml:trace>
  <inkml:trace contextRef="#ctx0" brushRef="#br0" timeOffset="6124">9367 19610 24575,'8'36'0,"0"1"0,5 1 0,4 4 0,1-1 0,3 3 0,2 1-1718,1-2 1,1 0 0,2 0 1717,0-1 0,1-1 0,0-1 0,11 13 0,-1-4 777,-8-13 1,0-5-778,24 7 835,-18-21-835,4-12 0,-14-7 0,2-12 2762,9-34-2762,-13 16 0,12-23 0,-25 34 0,-2-4 0,-7 1 0</inkml:trace>
  <inkml:trace contextRef="#ctx0" brushRef="#br0" timeOffset="19020">18242 19326 24575,'14'-1'0,"5"8"0,8 1 0,4 14 0,-8-11 0,0 6 0,-10-13 0,0 0 0,-5-1 0,0-2 0,-1 1 0,0-2 0,6 0 0,4 0 0,36-22 0,-22 10 0,19-19 0,-29 19 0,-6 2 0,0 0 0,3 1 0,1-4 0,6-3 0,-3 0 0,-4 3 0,-7 5 0,-5 7 0,-2 1 0,1 0 0,6 0 0,12 1 0,25 10 0,-6-1 0,27 7 0,-36-6 0,6-5 0,-16 1 0,-8-6 0,10 1 0,2-2 0,13-6 0,5-8 0,3-5 0,-9-5 0,-4 4 0,-15 6 0,3 4 0,-10 7 0,11 1 0,1 2 0,7 0 0,10 2 0,0 1 0,5 2 0,-6 0 0,-8 2 0,0-4 0,-4 0 0,10-3 0,9 0 0,-2-14 0,2-4 0,-12 5 0,2 0 0,22-14 0,-3 0 0,-5 4 0,0 6 0,-31 15 0,-4 2 0,1 1 0,1 5 0,1 5 0,1 1 0,-1 0 0,4-2 0,3-3 0,5 3 0,30 3 0,-4-5 0,-20-2 0,0-2 0,26-1 0,-4-2 0,-7-1 0,-10 0 0,-15 0 0,-15 0 0,-14 0 0,-8 1 0</inkml:trace>
  <inkml:trace contextRef="#ctx0" brushRef="#br0" timeOffset="21065">4281 20477 24575,'-4'8'0,"8"8"0,7 11 0,10 3 0,2 2 0,-1-9 0,1-5 0,-1 0 0,7 2 0,1 7 0,3-4 0,-6-8 0,-6-8 0,-6-6 0,-5-1 0,1 0 0,5-1 0,4-6 0,5-6 0,14-23 0,-20 16 0,9-9 0,-14 17 0,-3 5 0,8-8 0,0 3 0,-7 2 0,7 0 0,-11 6 0,6 1 0,11 14 0,1 10 0,12 7 0,7 19 0,-19-28 0,14 7 0,-27-26 0,7 0 0,2-15 0,1-5 0,5-15 0,-2 3 0,-12 12 0,0 8 0,-11 7 0,0 3 0,0-3 0,2-1 0,0-2 0</inkml:trace>
  <inkml:trace contextRef="#ctx0" brushRef="#br0" timeOffset="26416">17725 19081 24575,'0'-4'0,"-1"0"0,-5 8 0,-5 4 0,-5 7 0,-3 8 0,-4 2 0,2 5 0,0-8 0,1 0 0,-4 8 0,-3 1 0,-6-1 0,3 3 0,0-1 0,-2-11 0,3-1 0,-26 11 0,17-10 0,-18 11 0,18-12 0,6-5 0,-2-3 0,-10 2 0,7-8 0,-16 5 0,12-3 0,-9-3 0,-19 10 0,15-10 0,-10 5 0,19-9 0,4 0 0,-6-1 0,0 0 0,8 0 0,0 0 0,-19 0 0,15 0 0,1 0 0,0-1 0,0-2 0,3-11 0,8 4 0,-27-15 0,6 11 0,-1-10 0,-9 3 0,21-1 0,-8 0 0,16 4 0,-3-4 0,9 4 0,-9-2 0,11 1 0,-7-3 0,6 1 0,3 0 0,4 6 0,4-2 0,1-1 0,-1-3 0,2-3 0,4 5 0,2-2 0,1 5 0,0-4 0,-6-10 0,6 7 0,-3-4 0,2 5 0,3 3 0,-4-10 0,6 4 0,-1 1 0,3-13 0,0 12 0,0-12 0,0-2 0,0 14 0,2-10 0,2 17 0,7-2 0,4-14 0,3 0 0,-3-5 0,-2 15 0,0 2 0,-3 4 0,8-13 0,-7 4 0,4 0 0,-9 12 0,-1 3 0,2-1 0,11-32 0,-2 18 0,8-23 0,-7 23 0,-3-5 0,1 3 0,5-4 0,-10 14 0,8-4 0,-9 6 0,5-1 0,0 0 0,14-6 0,-6 2 0,18-5 0,-15 6 0,12-2 0,-9 7 0,8-6 0,0 1 0,22-9 0,-13 2 0,13-2 0,-21 9 0,-3 1 0,-3 5 0,0 0 0,-2 0 0,-1 5 0,-5-1 0,14-9 0,-2 8 0,-1-4 0,1-1 0,13 3 0,-10-1 0,-1 0 0,1 2 0,10-6 0,-21 11 0,-1 2 0,-7 1 0,-3 2 0,5 0 0,-2 1 0,11 2 0,-3 0 0,4 0 0,0 0 0,15 0 0,-8 0 0,8 0 0,-14 0 0,-4 2 0,-8 3 0,0-2 0,-8 7 0,5-6 0,5 6 0,6 0 0,6 3 0,3-2 0,5 8 0,-4-11 0,0 9 0,-6-9 0,0 6 0,-8-9 0,1 7 0,-5-6 0,6 6 0,-1 2 0,1 0 0,-5-2 0,12 3 0,-4-2 0,10 6 0,-9 2 0,-7-8 0,1 5 0,-4-5 0,-2 0 0,1 7 0,2-1 0,-6 0 0,7 2 0,-1 1 0,-6-8 0,4 9 0,-8-8 0,2 8 0,8 10 0,-5 3 0,5 7 0,-9-6 0,0-3 0,-4-1 0,-1-7 0,-4 1 0,-1-13 0,-1 9 0,-1-9 0,0 10 0,0 27 0,-4-16 0,-5 28 0,-3-32 0,-3 1 0,-1 1 0,-6 9 0,-2 2 0,-1-1 0,3-1 0,-17 14 0,18-22 0,-2-8 0,2-3 0,-4 7 0,9-16 0,-8 18 0,-7 6 0,3-3 0,-10 13 0,11-24 0,0 3 0,-4-5 0,3 6 0,-4-5 0,9-3 0,-2-5 0,6 1 0,3-4 0,3-2 0,4-4 0,5-3 0,-1-1 0,0 1 0,-1 1 0,-5-1 0,-13 9 0,7-4 0,-14 4 0,20-6 0,0-4 0,8-5 0,2-1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51:38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28514 8239 24575,'-23'-7'0,"-1"2"0,4-5 0,1 4 0,1-5 0,1 0 0,6 6 0,2-2 0,4 7 0,-17 0 0,6 0 0,-43 0 0,20 0 0,-25 2 0,22 3 0,1 1 0,-16-2 0,15 1 0,-2 1 0,-24 4 0,12 1 0,20-2 0,-2 4 0,-4 4 0,2 2 0,-24 12 0,4-1 0,-2 3 0,26-11 0,0 0 0,-12 9 0,-1 4 0,0 5 0,3 0 0,15-9 0,1 0 0,-11 13 0,3 0 0,14-11 0,2 1-595,-3 5 0,1 1 595,1 0 0,1 2 0,-3 2 0,1 2 0,2 1 0,2 1 0,0 4 0,1 1 0,0 1 0,3 3 0,7-5 0,1 5 0,1-3 0,-1 6 0,1 0 0,4-7 0,1 2 0,1-3 0,1 2 0,0-3 0,-1 2 0,2 0 0,3 1 0,2 1 0,4-1 0,5 0 0,5 9 0,6-1 0,8-5 0,6-2 0,4-4 0,5-2 0,-13-18 0,3-2 0,4-2 0,4-4 0,5-1 0,2-2 0,-3-2 0,5 2 0,-1-3 0,4-1-576,-1-2 1,5 0 0,0-2 0,-4-3 575,3-4 0,-3-3 0,1-4-1206,5-5 1,1-4 0,-1-3 1205,2-2 0,-1-2 0,-1-5 0,-15 0 0,-1-2 0,0-4 0,2-4 0,-6 0 0,2-4 0,1-4 0,-1 0 0,-1 0 0,-4 3 0,6-6 0,-3 1 0,-2-1 0,2-2 0,-1-3 0,2-2 0,0-3 0,-4 2 0,-5 4 0,-2-5 0,-6 3 0,-2-1 0,-3-3 0,-3-1 0,-3-1-853,-3-1 0,-4 0 0,-2-2 853,0-4 0,-3-1 0,-6-2 0,-8 6 0,-6-3 0,-3 1 0,-2 4 0,-3-5 0,-2 3 0,-6 2 0,-1 9 0,-3-1 0,-4 4 0,0 5 0,-6 4 0,-2 6 0,-1 3 40,2 4 1,-1 2 0,1 2-41,-16-7 0,3 4 0,10 7 0,0 4 0,-11 3 0,1 5 0,15 4 0,-1 6 0,-12 8 0,1 7 0,15 5 0,-1-1 0</inkml:trace>
  <inkml:trace contextRef="#ctx0" brushRef="#br0" timeOffset="1801">6423 9985 24575,'-44'-7'0,"0"1"0,1 6 0,1 0 0,0 0 0,3 2 0,7-1 0,-1 2 0,2 4 0,-11 3 0,-9 18 0,4 4 0,-1 6 0,9-3 0,1 3-627,4-5 0,-1 2 1,3-1 626,0 7 0,3 0 0,2-1 0,2 0-390,4-5 0,2 0 390,1 4 0,2 0 0,-3 25 0,12-26 0,2 0 0,1-2 0,4 2 0,12 24 0,5 1 0,-2-13 0,3 1 0,1-5 0,3 3 0,4 0 0,10 3 0,4-1 0,-1 0-1002,-8-6 1,-2-1-1,3 1 1002,11 6 0,3-1 0,1 0 0,-2 0 0,1 0 0,-1-4 0,-8-14 0,0-2 0,2 0 0,9 9 0,3 2 0,0-5-1023,11-1 0,1-5 1023,-18-13 0,0-1 0,2-1 0,1 1 0,1-1 0,4-2 0,1-4 0,4-2 0,1-1 0,-3-1 0,5 3 0,-2-2 0,3-1 0,-3-3 0,5 0 0,-1-2 0,-3-4 0,2-3 0,-2-4 0,0-2 0,2-3 0,0-2 0,0-3 0,-3-1 0,-1-3 0,0-7 0,-13 2 0,1-6 0,-1-3 0,-1-1 0,-3 2 0,-2 0 0,-2 0 0,-2 0 0,0-4-338,8-9 1,0-5 0,-1 1 0,-7 2 337,-7 4 0,-4 1 0,-5-2 0,-3-9 0,-4-3 0,-3 2-362,-2 12 1,-3 1-1,-2-1 362,-5-7 0,-4-2 0,-3 2 0,-8-12 0,-7 4 0,-4 8 0,-5 1 0,7 15 0,-1-1 0,-1 3 0,-15-14 0,-3 4 0,-7 2 0,-3 5 0,0 10 0,-7 3 0,14 7 0,-5 0 0,-2 1 0,4 3 0,-3 0 0,3 3 0,-4 0 0,0 1 0,-3-2 0,-1 1 0,4 3 0,-3 2 0,3 2 0,-1 1 0,-4 2 0,-1 2 0,-2 0 0,-4-1 0,-1 2 0,-1 2 0,13 1 0,-1 1 0,-1 1 0,2 2-257,0 1 1,0 0 0,1 2 0,-1 1 256,-2 0 0,-1 2 0,2 0 0,1 1 0,-9 5 0,2 1 0,3 2 439,3-3 0,3 2 0,3 5-439,6 10 0,4 6 0,6 0 0,1 9 0,7 4 0,14-5 0,0 0 0,0-1 0</inkml:trace>
  <inkml:trace contextRef="#ctx0" brushRef="#br0" timeOffset="6260">14393 10560 24575,'0'-7'0,"17"11"0,9 2 0,15 9 0,4 2 0,20 4 0,-20-6 0,-1-1 0,2 4 0,-13-8 0,-7 2 0,-12-7 0,-3-2 0,-8-5 0,-2-1 0</inkml:trace>
  <inkml:trace contextRef="#ctx0" brushRef="#br0" timeOffset="6805">14153 11148 24575,'3'0'0,"26"0"0,11-7 0,5 0 0,-6 3 0,-1 0 0,9-4 0,-2 0 0,-1 4 0,-19 2 0,-2 3 0,-8 4 0,-4 9 0,-1 20 0,-7 8 0,1 14 0,-4-3 0,0 8 0,0-16 0,0 16 0,2-34 0,0 6 0,6-18 0,-3-9 0,5 2 0,-7-8 0,4 0 0,-5-7 0,3 4 0,14-32 0,4-11 0,-7 14 0,2-2-644,5-8 0,2-6 0,-2 2 644,-3-3 0,-2 3 0,-1 0 0,-2 1 0,-7 7 0,1 1 0</inkml:trace>
  <inkml:trace contextRef="#ctx0" brushRef="#br0" timeOffset="7324">14774 10930 24575,'30'-3'0,"16"-10"0,14-8 0,-3-4 0,2-2 0,-19 7 0,1-1 0,3-2 0,3-2 0,-5 3 0,15-5 0,2-7 0,-43 30 0,-12-3 0,-4-3 0,0-3 0</inkml:trace>
  <inkml:trace contextRef="#ctx0" brushRef="#br0" timeOffset="7856">15046 10208 24575,'16'43'0,"-10"-10"0,1 5 0,8 17 0,0 11-2354,-8-12 0,0 8 1,-2 2-1,0-3 2354,0-8 0,0-1 0,-1 0 0,0 4 0,0-1 0,1 4 0,-1 1 0,0-1 0,0-3-417,-2 16 1,-1-3 0,1 0 416,2-16 0,1 1 0,0 0 0,0-3 413,-1 8 0,0-2 1,1-1-414,0-3 0,1-1 0,0-4 0,1 3 0,0-5 0,2 22 0,-4-26 0,-1-19 3985,-3-14-3985,0-29 0,-1-24 0,0-19 0</inkml:trace>
  <inkml:trace contextRef="#ctx0" brushRef="#br0" timeOffset="8624">15822 10319 24575,'-5'24'0,"2"19"0,1 22 0,-1-3 0,2-26 0,-1-8 0,4-25 0,9 7 0,14-16 0,9-2 0,23-11 0,1-11 0,-24 14 0,-1 0 0,28-17 0,-8 1 0,-15 20 0,-10-32 0,-11 5 0</inkml:trace>
  <inkml:trace contextRef="#ctx0" brushRef="#br0" timeOffset="8828">15873 10800 24575,'31'-13'0,"25"-3"0,-3-6 0,6 2 0,-30 7 0</inkml:trace>
  <inkml:trace contextRef="#ctx0" brushRef="#br0" timeOffset="9064">16380 10240 24575,'-8'45'0,"-2"4"0,-7 9 0,-2 4 0,4-18 0,-1 0-913,-7 20 0,1-4 913,-1-2 0,7-21 0,12-25 0</inkml:trace>
  <inkml:trace contextRef="#ctx0" brushRef="#br0" timeOffset="9212">16493 10457 24575,'59'-5'0,"0"0"0,0 1 0,21-5 0,-21 3 0,-48 5 0,-13-2 0,-5 3 0</inkml:trace>
  <inkml:trace contextRef="#ctx0" brushRef="#br0" timeOffset="9372">16407 10721 24575,'23'-4'0,"10"-7"0,8-5 0,-2-5 0,-4 2 0,-20 1 0,-9 6 0</inkml:trace>
  <inkml:trace contextRef="#ctx0" brushRef="#br0" timeOffset="9828">16073 11180 24575,'0'23'0,"0"-7"0,0 20 0,-14 7 0,-3 3 0,0 12 0,-3-10 0,0-5 0,4-17 0,8-69 0,16-7 0,2 6 0,6 0 0,5 10 0,5 3 0,3 6 0,3 4 0,1 2 0,2 4 0,10 6 0,1 2 0,-9 0 0,1 5 0,16 14 0,-3 7 0,6 7 0,-26 0 0,-5 3 0,-6 12 0,-13-5 0,-14-15 0,-12-19 0,-7-26 0,2-16 0,11-12 0,8 3 0,5 2 0,0 7 0</inkml:trace>
  <inkml:trace contextRef="#ctx0" brushRef="#br0" timeOffset="10081">15791 11937 24575,'63'-18'0,"0"0"0,0 0 0,-11 2 0,-2 0 0,3-4 0,4-6 0,4-4 0,1-2 0,-3 1-1693,-4 3 1,-1 0 0,-2 0-1,-5 1 1693,-4-1 0,-5 0 0,1 1 0,22-7 0,-11 3 0,-29 2 0,-21 7 0</inkml:trace>
  <inkml:trace contextRef="#ctx0" brushRef="#br0" timeOffset="10302">16366 11446 24575,'0'8'0,"-4"3"0,-5 9 0,-15 24 0,3 18 0,-3 2 0,1 0-302,12-27 1,1-2 301,-5 18 0,1-19 0,8-39 0,5-16 0</inkml:trace>
  <inkml:trace contextRef="#ctx0" brushRef="#br0" timeOffset="10463">16327 11332 24575,'14'59'0,"0"1"0,-1-1 0,1 1 0,-1-1 0,3 10 0,-1 2 0,-1-7 0,-1-11 0,0-15 0,-2-5 0,2 3 0,0-4 0,4 2 0,-1-10 0,-9-11 0</inkml:trace>
  <inkml:trace contextRef="#ctx0" brushRef="#br0" timeOffset="10695">17261 10420 24575,'14'8'0,"17"8"0,3 6 0,6 21 0,-6-6 0,-5 4 0,-21-6 0,0 0 0</inkml:trace>
  <inkml:trace contextRef="#ctx0" brushRef="#br0" timeOffset="10900">17275 11028 24575,'-12'63'0,"1"-4"0,10 12 0,1-23 0,2-1 0,5 18-466,-1-20 1,0-1 465,5 12 57,-3-13 0,-4-19 0,-4-18 1</inkml:trace>
  <inkml:trace contextRef="#ctx0" brushRef="#br0" timeOffset="11304">17718 10433 24575,'29'-3'0,"18"-12"0,7-5 0,-6 5 0,6-2-944,-5-1 0,7-3 0,2-1 0,-6 3 944,17-2 0,-3 0 0,-12 2 0,1-1 0,-6 4 0,-11 6 0,-6 3 1174,9-6-1174,-21 15 618,-7 25-618,2 20 0,-7-3 0,1 6-457,2 12 0,2 9 457,-3-13 0,1 8 0,1 2 0,-3-3-326,-1-9 0,-2-2 1,1 1-1,-1 3 326,2 2 0,0 3 0,0 2 0,-1-2 0,-2-3-912,-1 0 0,-3-2 0,0-2 0,0 0 912,0 16 0,0 0 0,0-3 0,-1-13 0,0-2 0,0-1-47,0 16 1,0-6 46,-4 7 0,-11-13 0,-30-33 0,10-27 0,-4-7 0,-10-3 0,-1 1 0</inkml:trace>
  <inkml:trace contextRef="#ctx0" brushRef="#br0" timeOffset="11699">17781 11111 24575,'-2'42'0,"-1"0"0,5 12 0,2-1 0,9 15 0,3-5 0,1-49 0,-10-32 0,4-47 0,-4 11 0,0-3 0,2 8 0,0 1 0,-2 1 0,2 10 0,15 18 0,34 30 0,-5 8 0,-2 10 0,-2 5 0,-5 14-238,-18-10 1,-9 1 237,-24 15 0,-25-6 0,-27-14 0,23-23 0,-2-6 0,-1-9 0,2-6 0,-21-24 0,39 3 0,6-6 0,6-5 0,1 0 0</inkml:trace>
  <inkml:trace contextRef="#ctx0" brushRef="#br0" timeOffset="12157">19399 10485 24575,'-19'43'0,"-6"21"0,10 2 0,5-24 0,1-2 0,-1 3 0,4-11 0,3-98 0,10 0 0,3 19 0,3-6 0,1 6-394,2 7 1,3 4 393,9-5 0,7 10 0,0 26 0,1 9 0,18 9 97,-20 3 0,-4 4-97,-2 19 0,-15 12 0,-24-8 0,-14-14 0,-24-14 593,-4-31-593,25-14 0,5-5 0,-7-15 0,21 8 0,7 1 0,10 0 0</inkml:trace>
  <inkml:trace contextRef="#ctx0" brushRef="#br0" timeOffset="12408">18607 11279 24575,'63'0'0,"-15"-6"0,10-6 0,-10 1 0,6-3 0,5-2 0,0 0 0,-3 0-2458,3-2 0,-1 1 1,0-1-1,3-3 2365,2-2 0,4-1 1,1-3-1,-3 1 1,-5 2 92,9-5 0,-6 1 0,-4 0 324,-6 1 1,-2-1-1,-6 2 1,3-6-1,-7 1 1,-13 5-1,1 0 1</inkml:trace>
  <inkml:trace contextRef="#ctx0" brushRef="#br0" timeOffset="12923">19605 11125 24575,'-13'38'0,"5"15"0,5-16 0,1 2 0,2-1 0,-1 0 0,1 28 0,0-5 0,1-11 0,2-6 0,4-17 0,5-13 0,12-17 0,20-41 0,-14 3 0,1-5-1220,4-9 1,0-3 1219,-2-6 0,-3 1 0,-7 12 0,-3 5 0,2-19 0,-21 24 0,-35 36 0,-11 14 0,3 9 0,-3 7-1067,-5 0 1,-4 4 0,2 3 1066,7 7 0,3 3 0,0 0 0,2-1 0,0 0 0,3 1-541,5-2 1,1 0 0,3 0 540,-5 12 0,6-1 893,8-8 1,6-1-894,12 28 0,19-40 0,10-4 0,10 0 0,14-4 0,-1-10 0,11-2 0,7-2 0,-1 0 0,-6-1-955,-8 1 0,-3-1 1,0 0-1,5-1 955,9 0 0,8-1 0,1-1 0,-3-1 0,-10-1 0,-4-2 0,-6-2 0,-3-1 752,17 1 0,-5-3-752,-13-1 0,-3-3 564,-1-2 0,-7-6-564,-17-12 0,-5-5 0,2-12 0,-5-4 0,-15-15 0,-1 1 0</inkml:trace>
  <inkml:trace contextRef="#ctx0" brushRef="#br0" timeOffset="13324">20253 10445 24575,'33'3'0,"-1"3"0,2 0 0,0 43 0,-14 15 0,-18-10 0,-8 3 0,-6-1 0,-3 0 0,-3-2 0,1-2 0,4-12 0,5-2 0,22 21 0,25-18 0,21-9 0,-26-17 0,1-1 0,0 0 0,-3-2 0,5 5 0,-51 50 0,-30-18 0,8-1 0,-1 1 0,11-20 0,4-2 0,-4 14 0,18-15 0,37-5 0,4-9 0,6-6 0,21-8 0,7-8 0,-12 0 0,1 0 0,-1 1 0</inkml:trace>
  <inkml:trace contextRef="#ctx0" brushRef="#br0" timeOffset="14480">22650 11805 24575,'61'0'0,"8"0"0,-30 4 0,2 2 0,1 1 0,-1 4 0,-7 4 0,-2 3 0,21 21 0,-22 9 0,-32 17 0,-12 7 0,-2-23 0,-4 0-1067,-3 7 0,-2 4 0,-2-6 1067,-7-4 0,-1-8 0,5-10 0,1-3 750,-16 19-750,16-38 0,0 1 0,-15-59 0,22-17 0,4 18 0,3-1 0,11 8 0,2 4 0,1-8 2451,0 39-2451,13 29 0,3 37 0,1-18 0,3 2 0,-3-2 0,0-1 0,1-5 0,1-4 0,8 8 0,-3-23 0,-11-11 0,-1-10 0,2-49 0,3-17 0</inkml:trace>
  <inkml:trace contextRef="#ctx0" brushRef="#br0" timeOffset="14704">22969 11847 24575,'10'-7'0,"17"3"0,29-10 0,-7-2 0,10-5 0,-1 0-2323,-11 3 1,-1-1 0,3-2 2322,3-1 0,4-3 0,0 0 0,-5 1 0,-2-1 0,-4 1 0,-1 1 167,20-6 0,-4 2-167,-12 5 0,-4 1 284,-7 6 1,-5 1 0,-3-2-1,-13 0 1</inkml:trace>
  <inkml:trace contextRef="#ctx0" brushRef="#br0" timeOffset="15089">23791 11026 24575,'0'34'0,"2"16"0,2-10 0,1 3-2639,0 14 0,0 5 2639,-2-13 0,1 3 0,-1 2 0,1 11 0,1 2 0,-2 1 0,0-2 0,0 0 0,-1 4 0,1-11 0,0 4 0,0 2 0,-1-1 0,1-6 0,-1 14 0,0-6 0,0 5-725,0-1 1,-1 4 0,0 0-1,0-8 725,0-10 0,-2-6 0,1-1 0,1 15 0,-2-7 1672,-10 8-1672,-20-53 0,-7-50 0,-1-19 0,9 19 0,1-3-263,4-2 1,-1-3 0,7 3 262,7 7 0,5 2 1872,5-25-1872,35 0 0,4 24 0,9-2 0,-1 2 0,6-4 0,2 2 0,-1 5 0,4 0 0,-6 3 0,-8 6 0,0 0 0</inkml:trace>
  <inkml:trace contextRef="#ctx0" brushRef="#br0" timeOffset="15616">24398 11604 24575,'-4'-10'0,"1"-2"0,6 3 0,2 3 0,1 2 0,2 4 0,3 0 0,11 3 0,12 2 0,16 3 0,-11-4 0,0-2 0,12 3 0,11-4 0</inkml:trace>
  <inkml:trace contextRef="#ctx0" brushRef="#br0" timeOffset="15918">24420 11896 24575,'-5'18'0,"2"17"0,1 8 0,1-6 0,1 4 0,1 14 0,2 7 0,-1-3-2069,2 0 0,1 0 2069,1-9 0,0 2 0,1-6 0,5 24 1277,1-16-1277,-8-35 168,1-11 1,-4-43 0,0-11 0</inkml:trace>
  <inkml:trace contextRef="#ctx0" brushRef="#br0" timeOffset="16581">24654 10787 24575,'-5'68'0,"-4"-30"0,-3 5 0,2 1 0,-1 5 0,-2 0-1640,-3-2 1,-3 0 0,2 0 1639,-6 20 0,2-2 0,5-13 0,2-5 1492,1 14-1492,32-56 0,13-50 0,-9 14 0,3-4 0,3-5 0,2 1 71,-4 8 0,2 3-71,1 3 0,1 3 0,34-6 0,-16 13 0,0 2 0,19 0 0,-28 5 0,-4 5 2531,-14 14-2531,-34 26 0,-16 12 0,-7 4 0,1-9 0,-2 0 0,2-3 0,0 1 0,0-1 0</inkml:trace>
  <inkml:trace contextRef="#ctx0" brushRef="#br0" timeOffset="17007">24327 11719 24575,'-4'-5'0,"2"9"0,1 16 0,13 6 0,16 35 0,0-12 0,-9-18 0,-3 0 0,-5 4 0,-5-17 0,-8-33 0,-1-14 0,-2-22 0,3 5 0,1 3 0,22 3 0,11 9 0,8 2 0,-1 10 0,3 3-798,18-7 1,1 3 797,-13 11 0,-2 5 0,-2 2 0,-2 2 0,27 3 0,-31 7 0,-17 19 0,-42 24 0,2-18 0,-4-1 0,-5-1 0,-3-2 0,-6-3 0,1-1 0</inkml:trace>
  <inkml:trace contextRef="#ctx0" brushRef="#br0" timeOffset="17504">24739 11666 24575,'-28'32'0,"0"-1"0,3-2 0,1 2 0,-6 13 0,1 1 0,9-9 0,3-2 0,-9 18 0,24-23 0,29-22 0,25-13 0,-17-4 0,2-1 0,2 2 0,0-1 0,-2-4 0,-1 0 0,20 1 0,-19 6 0,-19 19 0,-15 41 0,-8-20 0,-2 6 0,2 11 0,2 7 0,-2-4 0,-2-1 0,1 0 0,6 1 0,3 4 0,3-6-559,3-11 1,3-2 558,6 8 0,2-1 0,-1-5 0,0-2 0,-1 0 0,-2 1 0,-2 3 0,-3 0 0,-3-1 0,-3 0 0,-6 7 0,-5 1 0,-6 1 0,-6 0 0,-4 1 0,-6-2 0,-5-6 0,-4-6 0,-1-10 0,-3-7 0,-3-7 0,0-12 0,-1-22 0,3-11 0,-4-7 0,1 1 0</inkml:trace>
  <inkml:trace contextRef="#ctx0" brushRef="#br0" timeOffset="18019">24743 12281 24575,'-4'46'0,"-12"10"0,4-22 0,-3 4 0,-13 25 0,0 2 0,11-21 0,1-1 0,-7 17 0,10-5 0,30-7 0,18-41 0,-4-23 0,4-12 0,1-2 0,1-7 0,-1 1 0,4-9 0,0 0 0,5-5 0,-5 8 0,-12 14 0,-48 32 0,-10 20 0,-8 16 0,1-3 0,-7 0 0,0 2 0,2 4 0,-1 6 0,9-8 0,0 4 0,58-20 0,12-42 0,7-15 0,-4 6 0,2-3 0,1-2-1131,5-6 1,1-3-1,-2 0 1131,-2-1 0,-1 0 0,-1 3 0,7-5 0,-3 5 0,-12 11 0,-4 3 0,-2 4 0,-43 54 0,-15 26 0,11-20 0,1 3 0,2-3 0,10 1 0,23 5 0,13-5 0,4-12 0,9-7-166,5 0 0,8-4 1,2-6 165,4-12 0,2-8 0,0-2 0,3-1 0,0-2 0,-1-3 0,-14-1 0,-1-1 0,1 1 0,-1 0 0</inkml:trace>
  <inkml:trace contextRef="#ctx0" brushRef="#br0" timeOffset="18932">26529 11814 24575,'-5'0'0,"15"5"0,12-2 0,19 12 0,6 1 0,-8 12 0,-16-2 0,-12 0 0</inkml:trace>
  <inkml:trace contextRef="#ctx0" brushRef="#br0" timeOffset="19085">26532 12300 24575,'37'10'0,"14"-3"0,18-4 0,-24-2 0,2-2 0,2 1 0,0 0 0,4 0 0,0 0 0</inkml:trace>
  <inkml:trace contextRef="#ctx0" brushRef="#br0" timeOffset="19431">28114 11039 24575,'-5'5'0,"1"45"0,10-6 0,3 0 0,4 1 0,3-12 0,5-2 0,6 3 0,2-1 0,-2-6 0,1-2 0,0-2 0,0 0 0</inkml:trace>
  <inkml:trace contextRef="#ctx0" brushRef="#br0" timeOffset="19603">28887 11004 24575,'-3'5'0,"3"-2"0,-7 2 0,-12 8 0,-12 23 0,-9 7 0,-5 4 0,6-5 0,-1 1 0,2-3 0,0 0 0,0 0 0</inkml:trace>
  <inkml:trace contextRef="#ctx0" brushRef="#br0" timeOffset="19807">27668 11968 24575,'6'3'0,"40"-22"0,5 0 0,7-3-2500,-9-1 0,3-3 0,1-1 2500,7-3 0,1-1 0,0-1 0,-1-1 0,-1-2 0,3 1-69,-3 5 1,4 0 0,0 0 0,-6 2 68,-6 2 0,-4 1 0,0 1 0,5 0 0,1 1 0,-10 5 0,-5 0 0</inkml:trace>
  <inkml:trace contextRef="#ctx0" brushRef="#br0" timeOffset="20100">28542 10926 24575,'-12'56'0,"1"0"0,0-1 0,0 1 0,0-4 0,2-3 0,0 7 0,1 1 0,1 7 0,0 3 0,1-1 0,1-6-1358,0 8 0,2-4 0,1-1 1358,1 2 0,1 1 0,0-2-767,0-7 1,0-1 0,0 0 766,0-2 0,-1 0 0,2-3 396,2 10 0,1-6-396,-3-10 0,6-17-169,13-41 169,-8-23 0,-2-13 0,-1 4 0,-1-4 0,-1-2 0,2-6 0,-1-1 0,0 1 0</inkml:trace>
  <inkml:trace contextRef="#ctx0" brushRef="#br0" timeOffset="20707">28542 11798 24575,'-35'62'0,"1"0"0,-1 0 0,1 0 0,4-7 0,-1 0 0,4-3 0,4-8 0,4-2 0,5-4 0,4 1 0,2-4 0,1-1 0,9 13 0,13-19 0,16-6 0,19-5 0,20-19 0,-22-22 0,4-13 0,-1-1-1543,-8 4 1,0-1 0,0-4 1542,2-5 0,1-3 0,0-5 0,-3-4 0,-9 2 0,-1-4 0,-3-3 0,-1 1 0,-2 3 0,-1 0 0,-2 4 0,-1-1 0,-1-3 0,-3 1 0,1-4 0,-2 0 0,-3 1 0,-2 6 0,-2-6 0,-4 4 0,-3 4-162,-2-5 0,-3 5 162,-4-11 0,-7 40 0,-9 43 0,-1 16 0,3 26 0,10-11 0,2 8 0,7-4-789,15 2 1,8-3 788,-4-10 0,2 1 0,5-4 0,23 6 0,3-8 0,-14-11 0,-2-1 2036,5 3 1,-6 1-2037,-8 13 0,-16 10-121,-24-17 1,-8 2 120,-9 11 0,-7 1-1144,2-12 0,-4 0 1,-2 0 1143,-6 4 0,-2-1 0,0-2 0,1-4 0,-1-2 0,2-3 510,5-4 1,0-2 0,4-4-511,1-2 0,4-6 0,-3-8 0,74-41 0,-5 9 0,6-1 0,17-8 0,4 0 0,-16 11 0,2 2 0,3 1 0,7 0 0,3 3 0,-3 2-54,9 1 1,-1 4 53,-15 1 0,1 0 0,-5 6 628,-4 10 1,-4 3 0,0 1 0,-3 3-1,22 26 1</inkml:trace>
  <inkml:trace contextRef="#ctx0" brushRef="#br0" timeOffset="22469">30466 10929 24575,'62'0'0,"-23"0"0,3-1 0,14-3 0,4 0 0,-10 0 0,3 1 0,-4-2 0,5-4 0,-2-1 0,6 1 0,-5-1 0,-9-4 0,-17 6 0,-15 4 0,-7 1 0,-4-7 0,-1 3 0,0-5 0,0 4 0,0-4 0,0-2 0,0-5 0,-6-20 0,-3 4 0,-1-12 0,0 18 0,5 12 0,-1 9 0,2 5 0,1 0 0,0 2 0,3-1 0,-3 3 0,0 0 0,11-1 0,-3-2 0,8-2 0,-3-8 0,-4-4 0,-1-3 0,-3-3 0,-1 9 0,-1-1 0,0 6 0,0 0 0,0-3 0,-1 5 0,1-1 0,-4 7 0,4 1 0,-7 0 0,-8 52 0,4-21 0,-2 4-1305,-2 22 0,-1 6 1305,4-16 0,-1 1 0,2 1 0,-1 1 0,2 1 0,1 1 0,-1 9 0,2 1 0,0 0 0,1-4 0,1-1 0,0 4 0,2 1 0,0 5 0,1 0 0,0-6 0,0-4 0,1-5 0,0 3 0,-1-2 0,1 2 0,-1 0 0,2-7 0,0 10 0,1-5-102,0 8 1,-1-3 101,0-18 0,-1-3 0,1 2 0,-2-7 0,-7-13 0,-9-12 0,-12-8 2580,-11-6-2580,-5-8 0,10-10 0,2-6 0,8 5 0,2-3 116,-8-12 1,3-1-117,2-10 0,16 17 0,2-2 0,4-24 0,20 17 0,13-9 0,4-2 0,-2 3-1706,-1-3 1,1 3-1,5-3 1706,-1 7 0,5-4 0,3 0 0,0 0 0,-4 4 0,0 2 0,-2 1 0,0 3 0,0 0 0,7-5 0,1 1 0,-1 1 0,-3 1 0,1 0 0,-1 1 0</inkml:trace>
  <inkml:trace contextRef="#ctx0" brushRef="#br0" timeOffset="22884">31423 10537 24575,'34'-13'0,"5"2"0,1 8 0,5 3 0,-5-1 0,0 1 0,17-2 0,-1 0 0,-15 0 0,-3 0 0,29 1 0,-33-2 0,-14 9 0,-42 35 0,-22 12 0,7-11 0,-4 2-944,-2 4 1,-3 3 0,1-3 943,-6 0 0,4-7 0,12-13 0,5-5 0,0 3 0,38-20 0,32-11 0,12-7 0,-11 2 0,2-1-123,1-2 0,4 0 0,-3-1 123,-1-3 0,-2 0 0,3-2 0,-3 2 0,2 0 0,-2-9 0,-42 12 0</inkml:trace>
  <inkml:trace contextRef="#ctx0" brushRef="#br0" timeOffset="23166">31590 10440 24575,'-29'64'0,"14"-20"0,0 4 0,-4 16 0,1 7-2522,6-17 0,0 3 0,0 2 2522,-1 4 0,-1 2 0,2 2 0,4-10 0,1 0 0,1 3 0,-1 0 0,1 8 0,-1 3 0,1 0 0,1 0 0,1 0 0,2 0 0,1 0 0,-1 0 0,0-11 0,0 0 0,1 0 0,-1 1 0,2 1 0,0 6 0,0 2 0,1 1 0,0-3 0,1-3 0,-1-4 0,1-4 0,0-1 0,1 2 0,-1 10 0,0 2 0,0-2 0,1-9 576,3 3 1,0-10-577,-2-9 0,0-6 277,8-3 0,9-76 0,-8 8 0,0 0 0</inkml:trace>
  <inkml:trace contextRef="#ctx0" brushRef="#br0" timeOffset="23352">31583 12172 24575,'24'-55'0,"-6"24"0,4 1 0,11-3 0,5 0-793,8-3 0,3 0 793,-2-3 0,0 0-587,4 7 0,-4 0 587,-14 1 0,-3 0 0,19-14 0,-22 2 0</inkml:trace>
  <inkml:trace contextRef="#ctx0" brushRef="#br0" timeOffset="23743">32018 11319 24575,'-9'15'0,"-2"22"0,-5 31 0,6-25 0,0 3-751,-1 9 1,-2 3 750,0-1 0,-2 3 0,5-10 0,0 2 0,1-2 0,-2 3 0,1-2 0,-1-1 0,6-7 488,18-16-488,27-49 0,21-10 124,-29 10 0,5 2-124,20 6 0,2 9 0,-23 11 0,-1 7 0,26 19 0,-6 10 0,-32-8 0,-8 3-592,8 17 1,-10 2 591,-18-13 0,-12-2 0,-9-3 0,-10-1 0,-1-4 0,-9-2 0,-5-5 0,-1-3 0,-5-1 0,4-9 0,-2-13 0,4-10 0,2-4 0,6-9 0,9-12 0,8-9 0,8-16 0,7-7 0,7 15 0,-1 0 0,1 0 0</inkml:trace>
  <inkml:trace contextRef="#ctx0" brushRef="#br0" timeOffset="34494">16082 18787 24575,'-16'0'0,"2"0"0,7 0 0,3-3 0,2 1 0,2-4 0,-2 3 0,0 1 0,0 0 0,-2 22 0,-7 49 0,1-2 0,3-17 0,0 3 0,0 10 0,2-1-229,2-17 0,1 2 229,-1 12 0,-1 8 0,2-7-888,1-9 1,0-3 887,-1 22 0,0-2 0,1-23 0,1 1 0,0 21 0,-1 0 0,1-18 0,0 0 0,0 15 0,0-2-43,0 1 43,0-16 0,0-16 0,0-14 416,-1-9-416,0-5 362,-18-28 0,9-40 0,-2 17 1,1 0-1</inkml:trace>
  <inkml:trace contextRef="#ctx0" brushRef="#br0" timeOffset="35068">15897 18771 24575,'0'22'0,"0"2"0,0 8 0,-4 2 0,-2 7 0,-8-6 0,-4 0 0,-8 15 0,5-14 0,-2 0 0,-11 15 0,4 0 0,0-5 0,8-4 0,8-22 0,8-4 0,6-15 0,13-30 0,15-11 0,-7 8 0,-1-1 0</inkml:trace>
  <inkml:trace contextRef="#ctx0" brushRef="#br0" timeOffset="35389">15928 18883 24575,'13'0'0,"11"22"0,17 3 0,-17 0 0,2 3 0,2-6 0,2 0 0,20 23 0,2-6 0,-10-11 0,1 2 0,-9-11 0,-8-4 0,-12-7 0,-4-6 0,-10-7 0,-10-22 0,-5-12 0</inkml:trace>
  <inkml:trace contextRef="#ctx0" brushRef="#br0" timeOffset="39906">9069 19804 24575,'0'-22'0,"0"3"0,0 19 0,-10 24 0,-5 19 0,2 1 0,-1 3-1102,-2-2 1,-2 2 0,0 0 1101,2-1 0,0 0 0,0-2 0,-7 11 0,-1-3-178,2-4 0,0-1 178,3-6 0,0-1 0,-10 24 0,10-18 0,9-22 0,4-14 593,0-29 0,0-10 0,-3-20 0</inkml:trace>
  <inkml:trace contextRef="#ctx0" brushRef="#br0" timeOffset="40410">8599 19990 24575,'-7'2'0,"24"13"0,36 14 0,-13-7 0,3 4-2120,4 9 0,2 2 2120,0 6 0,0 0 0,-1-1 0,-2 1 0,-2 1 0,0-2 0,-1-8 0,0-4 652,-6-3 1,-2-3-653,-3-4 0,-2-2 692,6 0-692,-16-7 0,-12-8 0,-7-3 0,0 0 0</inkml:trace>
  <inkml:trace contextRef="#ctx0" brushRef="#br0" timeOffset="43017">8747 22110 24575,'-5'-1'0,"3"-3"0,1 11 0,9-2 0,-2 11 0,10-8 0,-5 7 0,1-11 0,-3 10 0,-5-12 0,1 4 0,-3-6 0,1 0 0,-1 0 0,-1-1 0,0 0 0,-1-2 0,2 1 0,-1 0 0,1 1 0,-1 0 0,-1-2 0,0 0 0,0 0 0,0-9 0,0-1 0</inkml:trace>
  <inkml:trace contextRef="#ctx0" brushRef="#br0" timeOffset="43755">9178 21908 24575,'-11'-11'0,"0"-2"0,2 5 0,3 1 0,-2 2 0,5 3 0,-2 2 0,3 0 0,-8 0 0,-8 0 0,-4 2 0,-7 1 0,3 10 0,-14 25 0,12 0 0,6 19 0,3 6 0,12-26 0,2 2-828,-1 10 1,0 6-1,5-3 828,9 9 0,5-2 0,0 5 0,4 1 0,1-16 0,2 0 0,4-4 0,12 6 0,4-5 0,0 3 0,3-5-562,-2-16 1,3-8 561,0-6 0,1-5 0,-1-6 0,0-7 0,5-12 0,-1-8 0,-1-12 0,-4-8 0,-15 6 0,-2-3 0,-2-4-952,-2-6 1,-2-4 0,-3-1 951,-3-1 0,-3 0 0,-2 0 0,0 3 0,-2 1 0,-4 2-608,-8-17 0,-7 5 608,-5 11 0,-7 7 0,-11 8 0,-5 6 0,-4 5 0,-2 4 447,-2 7 0,0 5-447,3 4 0,1 2 0,4 2 0,1 2 911,-32 0-911,22 3 2974,13 7-2974,22 13 0,10 3 0,4 7 0</inkml:trace>
  <inkml:trace contextRef="#ctx0" brushRef="#br0" timeOffset="44038">10323 21304 24575,'-68'15'0,"27"2"0,0 7 0,-8 16 0,1 7-2045,16-12 0,2 4 0,1 1 2045,-2 8 0,1 3 0,4 2 0,4-1 0,4 3 0,3 3 0,6 2 0,2 5 0,4 0 0,3-4 0,5 1 0,4-3 0,4 2 0,2-5 0,3 2 0,4-2 0,4-8 0,6-8 0,5-7 0,3-4 0,2-3 0,3-4 0,1-2-374,21 6 1,0-7 373,0-9 0,1-5 0,-4 1 0,-3-7 209,-8-11 1,-4-9-1,-6-8 1,-4-6-1,-8-13 1,1 0-1</inkml:trace>
  <inkml:trace contextRef="#ctx0" brushRef="#br0" timeOffset="44422">10886 21935 24575,'2'49'0,"3"9"0,-3-16 0,2 1-745,0-1 1,2-2 744,2-2 0,1 0 0,3 0 0,0 0 0,13 26 484,-4-8-484,-17-44 246,-12-69-246,-1 9 0,0-5 0,2-13 0,1-1-454,1 9 0,2 5 454,6 16 0,4 3 0,10-13 723,16 29-723,14 20 0,5 9 0,-18 0 0,0 4-418,19 9 0,-2 6 418,-23-5 0,-6 1 0,11 20-156,-7-9 0,-1-3 156,-5-6 0,11 15 0,-28-43 0</inkml:trace>
  <inkml:trace contextRef="#ctx0" brushRef="#br0" timeOffset="44654">11675 21470 24575,'62'0'0,"-27"6"0,2 3 0,7 2 0,0 5 0,2 6 0,-2 6-1852,2 7 1,-3 4 1851,-3-2 0,-5 12 0,-16 1 0,-3 13 0,-3 7 0,-1-2 0,-2-8 0,2-2 0,-3-5 0,-2 6 0,-4 2 0,-1 8 0,-3 2 0,-2-5 0,-5-12 0,-12 4 0,-7-10 0,-9-3 0,0 1 0</inkml:trace>
  <inkml:trace contextRef="#ctx0" brushRef="#br0" timeOffset="45373">13310 21722 24575,'-46'8'0,"7"29"0,17-8 0,3 5 0,5 8 0,7 9 0,7 5 0,7 11 0,3 2 0,1-9-3005,7 8 0,4-1 3005,-5-9 0,1 7 0,4-3 0,7-15 0,29-8 0,6-17-82,-14-7 1,0-9 81,16-12 0,-3-20 0,-20-23 0,-6-16 0,-5 0 0,-8 13 0,-4 1 0,-1-4 0,1 0 0,0-5 0,-4 0 0,-8 3 0,-14-7 0,-9 3 0,-4 6 0,-3-3 0,-6 6 0,-1 13 0,-5 1 0,-1 8 456,-5 10 1,-1 9-457,4 8 0,2 7 0,-21 19 0,25 24 0,18-12 0,7 3 0,10 1 0,6 2 0,0 3 0,1 0 0</inkml:trace>
  <inkml:trace contextRef="#ctx0" brushRef="#br0" timeOffset="45702">14941 21319 24575,'-46'0'0,"0"0"0,-1 1 0,0 2 0,1 8 0,0 2 0,3-2 0,3 5 0,1 16 0,5 14 0,13 5 0,3 14 0,4 3 0,5-4-2777,5-3 0,6-3 1,2 5 2776,-2-5 0,0 6 0,1 2 0,5-4 0,7-9 0,15 3 0,9-9 0,3-4-227,-1-5 1,3-3 0,2-4 226,2-2 0,2-3 0,1-6 0,-1-5 0,2-6 0,-2-1 255,16 4 1,-2-7-1,0-13 1,-1-6-1,-11-1 1,1-1-1</inkml:trace>
  <inkml:trace contextRef="#ctx0" brushRef="#br0" timeOffset="46315">15520 21683 24575,'-1'39'0,"0"0"0,1-2 0,1 5 0,2 12 0,3 8 0,0-5-839,0-5 1,1-4 838,1 4 0,0-9 543,2-20-543,6-52 0,-5-9 0,1-8-370,6-7 0,3-6 1,0 3 369,2-9 0,1 3 0,-5 15 0,2 1 0,1 11 0,16 9 0,-10 17 0,1 22 796,-3 23-796,-4 25 0,-2 9 0,-5-24 0,-2 2-478,-1 4 1,-1 5-1,0-8 478,-2-12 0,-1-4 669,3 2 1,0-1-670,9 11 0,4-18 0,-2-36 0,2-22 0</inkml:trace>
  <inkml:trace contextRef="#ctx0" brushRef="#br0" timeOffset="46563">16455 20819 24575,'-3'4'0,"0"12"0,3 50 0,0-13 0,0 9-2239,4-4 0,3 8 0,-1 2 1,1-4 2238,-2 1 0,0-3 0,4 6 0,2-9 0,2 6 0,3 2 0,-1-4 0,0-7-78,0-2 0,0-8 0,2 2 78,7 11 0,2 1 0,0-8 302,-1-5 0,2-9 0,3-12 0,1-7 0,28 3 1</inkml:trace>
  <inkml:trace contextRef="#ctx0" brushRef="#br0" timeOffset="46889">17277 21694 24575,'-3'26'0,"1"-9"0,0 12 0,15-8 0,10 1 0,14-5 0,10-5 0,-17-16 0,-14-24 0,-6-10 0,-10-26 0,-5 8 0,-6-2-660,-5 14 0,-4 3 660,-6 1 0,-3 4 0,1 9 0,-1 3 0,-16-11 0,13 23 0,22 18 0,4 34 0,15 15 0,4-20 0,5 0 0,4-1 0,1-1 0</inkml:trace>
  <inkml:trace contextRef="#ctx0" brushRef="#br0" timeOffset="47402">18263 21080 24575,'-57'-5'0,"1"0"0,3 2 0,2 4 0,11 5 0,2 5 0,3 8 0,3 5 0,5 3 0,5 3-949,6 5 1,5 2 948,-1 8 0,10 3 0,25 13 0,9-2 0,-17-17 0,2-4 236,21 7 1,3-11-237,-4-25 346,-1-15-346,-11-19 0,-9-33 0,-10 19 0,-3-3-290,-3-7 1,-2 2 289,-4-21 937,0 27-937,-2 29 108,6 16-108,2 38 0,7-8 0,3 5 0,-1 3 0,2 4 0,3 5-797,5 5 1,4 5-1,2 2 1,-2-3 796,-2-7 0,-1-3 0,1 2 0,0 1-771,0 0 1,1 2-1,1 1 1,-1-1 0,-1-3 770,-1 0 0,-1-2 0,0-2 0,-2 2 0,-1 3 0,-2 0 0,0 0 0,-2 1-293,3 15 1,-3-1-1,-2-3 293,1 9 0,-4-7 0,-3-15 0,-4-12 0,-7-18 0,-44-36 0,14-15 0,-6-11 0,3-1 373,5 7 0,2-2 0,1-3-373,0-2 0,-1-4 0,3-2 0,10-3 0,10-9 0,10-4 0,5 0 0,2 3 0,4-1 0,3 3 0,3-3 0,0 1 0,2-3 0,2 0 0,1 6 0,8 5 0,0 1 0,-1-1 0</inkml:trace>
  <inkml:trace contextRef="#ctx0" brushRef="#br0" timeOffset="48006">18812 21248 24575,'-4'5'0,"6"33"0,1-3 0,1 4-1317,2 12 0,2 2 1317,0-2 0,0-2 419,0-11 0,0-4-419,4 4 434,-2-48-434,-5-22 0,-2-12 0,1-13 0,0-6 0,1 12 0,0-2 0,0 0 0,1-3 0,2 1 0,-1 6 0,0 4 0,4 7 0,7 0 0,4 16 1362,10 43-1362,16 17 0,-24-4 0,-1 7 0,3 10 0,-2 2 0,-7-12 0,-2 0 0,1 0 0,-4-6 0,-5-14 0,-3-12 0,0-9 0,0-19 0,-2-7 0</inkml:trace>
  <inkml:trace contextRef="#ctx0" brushRef="#br0" timeOffset="48954">19680 20415 24575,'19'45'0,"1"0"0,0 2 0,2 6 0,2 6 0,3 7 0,-2-1-1356,-4-4 0,-1-1 0,-2 1 1356,-2 2 0,-1 0 0,-3-1-757,-2-4 1,-3-1 0,-1-1 756,-1-5 0,-1 0 0,-6 2 0,-8 16 0,-8 3 0,-1-5 0,3-17 0,0-4 0,-3 0 0,-6 10 0,-3 0 0,-2-8 0,-4-11 0,-1 1 0</inkml:trace>
  <inkml:trace contextRef="#ctx0" brushRef="#br0" timeOffset="49440">21029 20669 24575,'-29'39'0,"1"-1"0,-1 1 0,3 2 0,1 1 0,4 2 0,7 0 0,4 1 0,1 4-1804,2 4 1,2 4 0,2 1 0,1-3 1803,2-2 0,2-3 0,2 2 0,2 14 0,3 1 0,5-11 1033,7-16 0,6-10-1033,1-4 0,5-9 0,24-20 0,2-16 0,-13-4 0,-2-12-761,-5-12 0,2-12 0,-3-6 0,-6 5 761,-9 1 0,-6 1 0,-1-4 0,1-1 0,0-4 0,-3 0 0,-8 8 0,-12-13 0,-17 11 0,-7 24 0,-10 5 0,1 5 0,-3-2 0,-4 8 0,-26 4 0,5 18 0,35 21 0,8 8 0,-12 27 0,30-15 0,1 0 0</inkml:trace>
  <inkml:trace contextRef="#ctx0" brushRef="#br0" timeOffset="49786">22622 20286 24575,'-36'3'0,"-1"0"0,0 15 0,1 6 0,-4 3 0,3 10-1295,14 5 1,2 11 0,3 3 0,2-3 1294,0 9 0,3-1 0,2 4-757,1-3 1,0 5 0,3-1 0,6-3 756,9 3 0,6-3 0,4-3 0,3-6 0,3-1 0,6-4-274,7-2 1,5-4 0,3-2 273,3-4 0,2-2 0,1-4 0,0-2 0,2-3 0,-1-4 0,-3-6 0,0-3 0,0-3 0,15-2 0,-2-5 0,-6-7 0,0-1 0</inkml:trace>
  <inkml:trace contextRef="#ctx0" brushRef="#br0" timeOffset="50224">23203 20792 24575,'-13'22'0,"-1"37"0,9-10 0,3 9 0,-1-2-2780,0 14 1,0 0 2779,2-4 0,0 3 0,0-5 0,1-2 0,0-4 772,0-3 0,0-3-772,0-7 0,0-5 0,0 5 923,0-33-923,0-65 0,0 2 0,0-7-977,0 8 1,0-4-1,0 0 977,1-5 0,0-2 0,3 2 0,2 5 0,2 1 0,0 5 1240,2-2 1,4 7-1241,23-10 90,12 63-90,-15 18 0,-7 1 0,-2 8-224,-8 8 0,-3 3 224,1 5 0,-1 2 692,-1 9 0,-1 0-692,-1-11 0,1 1 0,-2-5 0,1 3 0,0-5 0,1-4 0,1-2 0,1 11 0,0-7 0,0-22 0,-8-29 0,-3-13 0</inkml:trace>
  <inkml:trace contextRef="#ctx0" brushRef="#br0" timeOffset="50518">23659 20348 24575,'36'0'0,"2"3"0,-8 8 0,-7 17 0,-21 30 0,-10 12 0,-1-13 0,-3 1 0,-1-2 0,-2 3 0,2-7 0,-2-10 0,11-14 0,50-35 0,-13-10 0,3-7 0,23-12 0,1-1 0,-12 10 0,-2 1 0,-2 0 0,1 1 0</inkml:trace>
  <inkml:trace contextRef="#ctx0" brushRef="#br0" timeOffset="50826">24489 20032 24575,'42'43'0,"-17"-13"0,-1 4 0,7 7 0,-2 14-1093,-18-12 1,-1 12 0,-2 9 0,0 6-1,-2 3 1,-1 0 0,0-3 0,-1-4-1,-1-10 1005,1 16 0,-1-11 1,-3 1-1,-1 11 0,0-15 1,1 9-1,-2 6 1,0 3-1,-1 0 0,-1-2 1,-3-5-1,-2-6 0,-3-10 1,-20 8-1,-1 1 1,0 0-1</inkml:trace>
  <inkml:trace contextRef="#ctx0" brushRef="#br0" timeOffset="57454">20557 21614 24575,'-15'0'0,"1"0"0,6 0 0,4 0 0,17-6 0,11-5 0,17-5 0,0 2 0,4-1 0,-7 1 0,3-1 0,10 0 0,5-2 0,-3 0-413,2-4 0,-1 0 413,-8 5 0,3 0 0,-4 1 0,5-3 0,-2 1 0,12-1 0,-1 1 0,-13 3 0,-1-1 0,9-2 0,2-1 0,-4-4 0,-1 1 0,-8 3 0,0 1 0,10-6 0,0 1 0,-14 6 0,-1 1 0,-2 1 0,0 1 0,5-4 0,-1 1 0,-5 3 0,-1 0 0,4-2 0,1 0 0,-2 3 0,1 1-29,1-1 0,3-1 29,23-5 0,1-1 0,-19 4 0,-1 1 0,14-5 0,2 0 0,-8 3 0,-2-1 0,-9 5 0,1-1 0,16-4 0,3-2 0,-15 4 0,1-2 0,-2 2 0,11-3 0,-1 0-482,-7 0 1,2-3-1,-3 3 482,3 1 0,-3 1 0,-3-4 0,0 1 27,0 3 0,2 0-27,7-6 0,-1 0 0,-15 8 0,-1 1 0,4-2 0,-5 1 0,-9 6 0,-15 3 0,-29 4 0,-3 24 0,-20 10 0</inkml:trace>
  <inkml:trace contextRef="#ctx0" brushRef="#br0" timeOffset="58189">21251 21917 24575,'27'-20'0,"7"0"0,-3 6 0,4 0 0,4 1 0,3 0 0,7-1 0,6-2 0,-2 1 0,-7 2 0,-1 0 0,3 1-833,2-1 1,3 0-1,3 0 1,1 0 832,0-1 0,3 0 0,1 0 0,0 0 0,-2 1-1182,4 0 0,-3 2 1,1-1-1,4-2 1182,-10 2 0,2-2 0,2-1 0,1-1 0,-1 1 0,0 0 0,10-3 0,0 0 0,0 1 0,-2-1 0,-2-1 0,2-2 0,-3-1 0,0 0 0,3-1 0,-5 2 0,3-2 0,1 1 0,-1-1 0,-2 0-747,5-2 1,-1-1 0,-3 1 0,-4 0 746,1-1 0,-4 0 0,0 0 0,6-1 0,0 1 0,-8 2 0,-14 6 0,-10 0 336,-14-5 0,-42 13 0,-45 7 0</inkml:trace>
  <inkml:trace contextRef="#ctx0" brushRef="#br0" timeOffset="68561">6091 16635 24575,'5'2'0,"-1"1"0,-3-3 0,-1 2 0,0 0 0,0 1 0,-8 0 0,-7-1 0,-3-2 0,-4 3 0,3-2 0,-4 3 0,-8-1 0,-4-1 0,-5 1 0,2-3 0,3 0 0,7 0 0,6 0 0,0 0 0,5 0 0,-18 0 0,6 0 0,-16 0 0,13 0 0,-5 0 0,-3 0 0,-10 0 0,-4 0 0,0 0 0,3 0 0,-1 0 0,13 0 0,-1 0 0,-24 0 0,9-3 0,0-3 0,18 3 0,2-1-369,-13-3 0,-1 0 369,-20-5-225,6 6 225,14-4 0,11 0 0,-19 0 0,5-12 0,13 14 0,-3-3 0,-8-15 0,1-2 0,12 14 0,1 0 0,-8-12 0,3 2 0,3 9 729,4-2-729,1 3 234,4-6-234,-1 0 0,7 3 0,3-5 0,-2-1 0,1-4 0,-2 3 0,4 0 0,-12 4 0,10-12 0,-5-3 0,12-2 0,9 9 0,1 5 0,3 10 0,28-40 0,10 6 0,-8 13 0,4-5 0,0 4-610,1 4 0,0 1 610,12-6 0,-2 0 0,-14 13 0,-2 0 0,11-7 0,-1 0 0,-8 4 0,-2 0 0,3-1 0,-3 1 0,4-2 0,-5 11 0,5-8 0,8-1 0,2-6 0,9-3 0,6 2 0,-11 8 0,1 0 0,-7 5 0,-1-1 610,7-5 0,-2 1-610,12-4 0,-2 1 0,-4 7 0,1 5 0,16-1 0,-18 11 0,15-4 0,-7 8 0,12-11 0,-30 8 0,0-1 0,3-1 0,0-2 0,7-2 0,0 1 0,-13 5 0,-1 0 0,7-1 0,-1 2 0,22 11 0,-16 8 0,3 11 0,-24 14 0,-3 8 0,-3 18 0,-12-26 0,-2 1 0,-1 4 0,-2 2 0,0 19 0,-3 1-973,1-12 1,-2-1 972,2 10 0,-2 2 0,-3-16 0,-2 2 0,-1-4 0,-1 2 0,-3 0 0,1-5 0,-3 3 0,-2-3 0,-10 12 0,-3-4 0,7-12 0,0-2 0,-2 6 0,2-5 0,-1-6 0,15-21 0,2-12 0,4-3 0</inkml:trace>
  <inkml:trace contextRef="#ctx0" brushRef="#br0" timeOffset="70026">9775 15634 24575,'0'17'0,"0"1"0,0 3 0,0 4 0,-5 2 0,-20 15 0,-7 7 0,3-20 0,-3 2 0,0 11 0,-2 0 0,-1-5 0,-3 1 0,-2 6 0,-3 5 0,1-2-629,9-11 1,1 0 0,-2 1 628,0 2 0,-2 2 0,-1 1 0,2-4-862,-1-1 0,0-2 1,1 0 861,-2 2 0,1 1 0,-2-5 0,-16 3 0,-1-4-835,3 1 1,-3-5 834,-2-12 0,-3-5 0,0 0 0,-1-3 0,-4-8 0,0-5 0,0-7 0,1-5 0,3-9 0,3-4 0,3-3 0,3-5 0,5-7 0,3-2 0,6 6 0,3-1-511,7-3 0,3 0 511,2 1 0,4-1 490,8-2 0,3-4-490,2-2 0,2-5 0,1 3 0,2-6 0,2-1 0,1 5 0,1-4 0,2 1 0,3 4 0,2 1 0,1 3 0,0-9 0,1 2 769,-2 10 1,0-2 0,4 4-770,9-3 0,4 6 0,-5 5 0,4 3 0,14-4 0,6 3 50,-4 7 1,1 3-51,8-2 0,3 1 0,3 1 0,3-1 0,-17 6 0,1 0 0,0 0 0,1 1 0,2 1 0,-1 1 0,-2 1 0,1 0 0,0 2 0,2 2 0,0 2 0,0 1 0,22-4 0,1 3 0,-22 7 0,0 2 0,1 0 0,4 2 0,0 1 0,0 2 0,1 3 0,-1 1 0,0 3 0,2 0 0,1 2 0,1 4 0,-4 4 0,2 5 0,-2 1 0,-3 0 0,0 2 0,-3 0 0,-2 4-409,-4 2 0,2 5 0,-5 1 0,-6 1 409,-8 4 0,-7 0 0,-3 3 0,-1 8 0,-5 3 0,-2 0 0,-2-2 0,-3-2 0,-1 1 0,-2-4 0,-2 0 0,-3 0-529,-5 3 1,-4 1-1,0-4 529,-5 4 0,-1-2-387,-9 6 1,0-4 386,10-22 0,2-5 1394,-14 13-1394,4-9 2731,8-16-2731,4-1 2467,9-11-2467,4-4 1174,3 0-1174,-2 0 0,2 0 0,0 1 0,0-16 0,-20-33 0,7 11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37:17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14675 19471 24575,'-7'0'0,"1"0"0,1 0 0,2 0 0,0 0 0,-3 0 0,2 0 0,-4 0 0,-3 0 0,-2 0 0,-2 3 0,-5-1 0,6 2 0,-15 6 0,-1 1 0,-15 9 0,14-8 0,-3 0 0,11 1 0,-7 1 0,-2 7 0,5-6 0,4 0 0,7-4 0,3-3 0,5 2 0,0-2 0,0 6 0,-4 2 0,6 4 0,-1 0 0,7 9 0,0 17 0,0 0 0,0 6 0,2-9 0,0-13 0,5 12 0,4-11 0,0 13 0,5-13 0,0-2 0,2-7 0,5-6 0,3 0 0,4-6 0,5 2 0,14-10 0,-5 3 0,14-5 0,-6 0 0,-4-2 0,0-13 0,-6-8 0,-4-10 0,2-5 0,-13 8 0,1-11 0,-10 7 0,0-12 0,-4-14 0,-7 14 0,-3-20 0,-4 31 0,0-4 0,-2 9 0,-15-13 0,-2 6 0,-13-8 0,8 21 0,-2-1 0,-1 8 0,-1-6 0,0 10 0,4 1 0,8 10 0,-3-2 0,3 3 0,-2 0 0,-12 1 0,7 1 0,-26 12 0,21-6 0,-1 7 0,14-11 0,6-3 0</inkml:trace>
  <inkml:trace contextRef="#ctx0" brushRef="#br0" timeOffset="1532">14314 20218 24575,'0'-6'0,"0"2"0,0-1 0,-3 4 0,-16 6 0,-3 2 0,-22 11 0,7-2 0,-3 1 0,6-2 0,-3 2 0,-24 15 0,0 0 0,19-13 0,2 0-644,-13 12 0,0 0 644,18-13 0,0-1-391,-3 5 0,1 0 391,3-2 0,1-1 0,-5 1 0,0 0 0,-21 18 0,23-18 0,3 0-179,-8 13 179,-16 3 0,10 1 0,14-16 0,-4 3 0,-13 16 0,0 1 0,14-18 0,0-1 0,-12 18 0,5-5 0,15-22 1224,5 8-1224,17-16 0,2-11 0,2-4 0</inkml:trace>
  <inkml:trace contextRef="#ctx0" brushRef="#br0" timeOffset="2920">12525 20922 24575,'-24'-8'0,"-1"1"0,1 3 0,-2 2 0,5-1 0,1 2 0,4 1 0,2 0 0,1 0 0,2 2 0,-1 1 0,-1 2 0,-1 4 0,-7 6 0,4 3 0,-3 2 0,8 1 0,2-12 0,3 7 0,0-9 0,5 12 0,-1 5 0,3 28 0,0 2 0,0 5 0,3-23 0,2 8 0,7-15 0,3 11 0,1-9 0,6-4 0,0-1 0,28 18 0,-11-12 0,18 7 0,-22-19 0,14-4 0,-11-8 0,14 1 0,-10-6 0,0-1 0,-3-7 0,0-10 0,1-9 0,0-10 0,-2-9 0,-15 15 0,-1-1 0,10-18 0,-4-2 0,-10 27 0,-14-2 0,1 3 0,-5-12 0,-4-9 0,-8 7 0,-10-6 0,-12 4 0,-7-2 0,4 6 0,-3 5 0,-16 2 0,16 14 0,-17-7 0,28 16 0,-7 1 0,5 2 0,-8 2 0,5 4 0,11 3 0,5-2 0,12 3 0,-10-6 0,11 6 0,-9 0 0</inkml:trace>
  <inkml:trace contextRef="#ctx0" brushRef="#br0" timeOffset="7715">14827 20139 24575,'-6'-2'0,"1"1"0,2-3 0,1 3 0,-1-4 0,2 4 0,1-5 0,-2 5 0,2-2 0,-3 3 0,1 0 0,1 3 0,3 3 0,5 1 0,5 7 0,8-1 0,-1 3 0,23 18 0,-9-8 0,10 18 0,-8-9 0,-8-2 0,10 10 0,-7-6 0,6 15 0,-11-17 0,1 0 0,16 16 0,-11-17 0,14 19 0,-17-28 0,-2 2 0,1-7 0,-3 7 0,-1 1 0,11-3 0,-9 2 0,0-1 0,6-6 0,6 12 0,1 0 0,13 9 0,-15-11 0,8 3 0,-24-18 0,1 4 0,-5-11 0,-2 1 0,-5-3 0,-2-5 0,-7 4 0,0-2 0,-6-12 0,0-4 0</inkml:trace>
  <inkml:trace contextRef="#ctx0" brushRef="#br0" timeOffset="10523">16030 21011 24575,'-6'0'0,"-1"0"0,3 0 0,-4 0 0,4 0 0,-4 0 0,1 0 0,1 0 0,-3 0 0,2 0 0,1 0 0,0 0 0,-5 0 0,3 0 0,-3 0 0,0 0 0,1 0 0,-2 1 0,2 0 0,1 0 0,6 1 0,0-2 0,2 2 0,-1-1 0,0 1 0,0-2 0,-1 0 0,-2 0 0,3 5 0,-4-4 0,4 4 0,-6-1 0,-2 10 0,-5-6 0,4 8 0,0-10 0,5-1 0,-2 3 0,0 0 0,-3-1 0,1 8 0,0-8 0,6 3 0,-1-3 0,3-4 0,0 5 0,0-5 0,-3 0 0,1 6 0,-5-2 0,6 4 0,-3-2 0,0 7 0,3-7 0,-2 6 0,-2 1 0,4-2 0,-5 7 0,6-5 0,-1-1 0,2 13 0,-2-9 0,2 1 0,-1-10 0,2-5 0,0-1 0,0 8 0,0-4 0,0 9 0,0-5 0,0 2 0,0-5 0,0-2 0,0 2 0,3 0 0,3 4 0,6-3 0,5 3 0,2-3 0,-2 4 0,-2-5 0,-4 0 0,-4-7 0,-1 2 0,0-1 0,13 1 0,-4-1 0,8 2 0,2-3 0,-5 2 0,8-1 0,6-2 0,-6 3 0,4-4 0,-6 2 0,-14-2 0,1 1 0,2 0 0,-3-1 0,6 1 0,-1-1 0,8 0 0,-5-5 0,6 3 0,-11-6 0,7 4 0,-3-7 0,1 2 0,-5 2 0,-3 1 0,-4 4 0,3-3 0,-7-1 0,0-4 0,5 0 0,-5 1 0,5-3 0,0-2 0,-4-1 0,4-9 0,-7 8 0,1 1 0,-2-8 0,0 5 0,-1-6 0,0-4 0,0 10 0,0-6 0,0 5 0,0-4 0,0-4 0,-1 5 0,-4-6 0,-3 9 0,-4-3 0,-1 2 0,-1 6 0,2-9 0,-2 13 0,0-12 0,-4 5 0,-6-10 0,8 5 0,0 5 0,4 11 0,4 5 0,-2 0 0,0 0 0,3 1 0,-6-1 0,2 0 0,-6 0 0,1 1 0,-3 0 0,0 0 0,5 0 0,2 0 0,-5 0 0,4 1 0,-13 5 0,10-4 0,-4 4 0,8-5 0,3 0 0,-1 5 0,5-3 0,-4 7 0,-1-2 0,-7 10 0,6-9 0,-4 2 0,13-8 0,-3-2 0,4 1 0,-1-2 0</inkml:trace>
  <inkml:trace contextRef="#ctx0" brushRef="#br0" timeOffset="21347">14547 19695 24575,'-5'-10'0,"0"3"0,2 3 0,1 4 0,-1-2 0,-3 2 0,5-3 0,-7 3 0,0 6 0,-10 13 0,-13 13 0,4 1 0,2-2 0,12-12 0,3 6 0,-4 0 0,2 5 0,0-8 0,8-5 0,3-19 0,1-1 0</inkml:trace>
  <inkml:trace contextRef="#ctx0" brushRef="#br0" timeOffset="21627">14675 19638 24575,'-24'34'0,"-4"8"0,7-5 0,7 4 0,3 0 0,-1 0 0,1 27 0,8-51 0,2-4 0,-2-8 0</inkml:trace>
  <inkml:trace contextRef="#ctx0" brushRef="#br0" timeOffset="21843">14694 19895 24575,'-18'39'0,"-5"2"0,5 16 0,1-18 0,0 1 0,3 11 0,-7 12 0</inkml:trace>
  <inkml:trace contextRef="#ctx0" brushRef="#br0" timeOffset="28771">21063 20740 24575,'-8'-6'0,"1"-2"0,3 1 0,0 2 0,-4 0 0,6 2 0,-7 2 0,6 1 0,-3 0 0,-1-2 0,3 2 0,-14-2 0,11 2 0,-23 0 0,-2 0 0,-5 5 0,-6 0 0,15 10 0,-5 1 0,6 6 0,0 4 0,-2 31 0,18-14 0,3 15 0,1 2 0,7 3 0,1-8 0,4-1 0,16 7-701,9 1 701,-9-34 0,5-2 0,11 0 0,3-3 0,-9-7 0,3-3 0,8 0 0,1-4 0,18-5 0,-1-11 0,-2-14 0,-3-18 0,-23 9 0,-2-4 0,1-9 0,-2-1 0,0-2 0,-2 1 0,-2-1 0,-2 2 0,-7 9 0,-2 3 0,1-20 0,-3 14 0,-10 8 0,1 6 0,-8 3 0,-23 1 0,-9 2 0,-26-2 0,27 10 0,0 1 0,-1 0 0,-1 0 350,-6-3 1,-3 1-351,-16 2 0,0 1 0,14-2 0,0 0 0,-13 3 0,0 0 0</inkml:trace>
  <inkml:trace contextRef="#ctx0" brushRef="#br0" timeOffset="29727">18521 20975 24575,'-8'0'0,"1"0"0,4 2 0,-16 43 0,14-9 0,-5 1 0,2 4 0,9 3 0,4 1-524,-4-2 1,3-1 523,5 7 0,5-3 0,2-9 0,5-5 0,7-7 0,3-3 0,5-5 0,1-3 0,2 0 0,0-3 0,-1-5 0,1-3 0,3 0 0,-1-5 0,-5-8 0,-2-6 0,0-2 0,-1-6 0,10-26 0,-5-8 0,-14 9 0,-3-1 0,9-10 0,-7-1 0,-18 12 0,-10 3 0,-9 10 0,-6 3 0,-28-18 0,-9 17 0,-8 24 0,4 3 1047,-8 3-1047,9 13 0,17 0 0,19 15 0,15 2 0,9 8 0</inkml:trace>
  <inkml:trace contextRef="#ctx0" brushRef="#br0" timeOffset="30750">22737 20897 24575,'-11'-3'0,"3"1"0,2 2 0,-8 1 0,3 8 0,-6 1 0,8 11 0,2 15 0,0 17 0,6-10 0,0 3 0,-1 0 0,2 3 0,4 18 0,5 0-235,4-20 0,3-2 235,5 12 0,5-4-642,3-17 1,2-4 641,3 1 0,2-3 0,-5-2 0,2-4-362,12-8 0,1-5 362,21 6 0,-27-19 0,-1-8 0,-6-10 0,-3-5 0,-3-1 0,-1-5-766,4-16 1,-3-5 765,-5 3 0,-1-1 0,1-4 0,-2-2 0,-8-1 0,-3 0 0,0 5 0,-3 1-331,-4-3 0,-4 2 331,1 8 0,-3 3 1082,-13-28-1082,-9 27 679,-15 20-679,-19 14 0,11 6 0,-3 3 0,1 5 0,0 3 0,-9 2 0,2 2 0,12 4 0,1 0 0</inkml:trace>
  <inkml:trace contextRef="#ctx0" brushRef="#br0" timeOffset="31927">19150 21175 24575,'-19'0'0,"3"0"0,-2 0 0,5 0 0,-2 0 0,-1 0 0,3 0 0,1 0 0,7 0 0,29 11 0,22 1 0,-7 0 0,5 1 0,2-1 0,5-2 0,7-4 0,7-2 0,-3 0-1230,-13 0 1,-1 0 0,3-1 1229,1-3 0,3-1 0,2-2 0,1 0 0,2-4 0,2-1 0,-1-1 0,-3 2 0,1 1 0,-2 0 0,2 0 0,-5-1 0,3-2 0,-2 1 0,-6 2-505,7 4 0,-5 1 505,-6 1 0,-1 0-192,-4 0 0,-2 0 192,26 2 0,-9-2 0,-13 2 3381,-17-2-3381,-1 0 1202,-9 0-1202,-4 0 0,-2 0 0,-7-1 0</inkml:trace>
  <inkml:trace contextRef="#ctx0" brushRef="#br0" timeOffset="32743">21461 21125 24575,'59'12'0,"3"0"0,-26-2 0,1 1 0,1 0 0,0 0 0,6-1 0,-1 0 0,-3-2 0,1-1-449,3-3 1,-1-1 448,-7-1 0,-1-1 0,35 2 0,-1-6 0,1-10 0,-29 3 0,-1-1 0,16-7 221,-7 1-221,-19 8 0,-12 5 0,2-3 0,-8 4 0,-28 3 0,-6 0 0</inkml:trace>
  <inkml:trace contextRef="#ctx0" brushRef="#br0" timeOffset="33482">20923 20740 24575,'-7'0'0,"3"1"0,-5 6 0,-9 22 0,-11 16 0,8-13 0,-1 2 0,2 0 0,1 0 0,-1-2 0,2-1 0,-5 18 0,3-1 0,5-15 0,5 8 0,0-16 0,15-13 0,2-15 0</inkml:trace>
  <inkml:trace contextRef="#ctx0" brushRef="#br0" timeOffset="33759">21107 20805 24575,'-3'-3'0,"-20"16"0,3 14 0,-23 18 0,16 14 0,-7 1 0,9-8 0,4 10 0,4-17 0,11 6 0,-5-20 0,9-12 0,-3-13 0</inkml:trace>
  <inkml:trace contextRef="#ctx0" brushRef="#br0" timeOffset="33971">21111 20984 24575,'-27'52'0,"6"-9"0,0 7 0,3-8 0,0 1 0,0-5 0,3-9 0,7-8 0,3-9 0,3-9 0</inkml:trace>
  <inkml:trace contextRef="#ctx0" brushRef="#br0" timeOffset="34194">21251 21002 24575,'-7'39'0,"-4"5"0,-9 12 0,3-8 0,6-10 0,4-15 0,6-12 0,-2-3 0</inkml:trace>
  <inkml:trace contextRef="#ctx0" brushRef="#br0" timeOffset="34359">21385 21019 24575,'-8'40'0,"0"0"0,-3-2 0,-3 0 0,-3 1 0,-1-1 0,2-4 0,0-1 0,-1-1 0,2 0 0,2 23 0,1-4 0</inkml:trace>
  <inkml:trace contextRef="#ctx0" brushRef="#br0" timeOffset="56950">18542 11401 24575,'-5'18'0,"-1"-6"0,-3 23 0,-3-12 0,5-4 0,-5 4 0,-5 10 0,-5 11 0,-8 9 0,0-5 0,0-3 0,-1-12 0,0 7 0,-5-11 0,5 7 0,-5-10 0,6 8 0,0-10 0,2 3 0,-5-1 0,-1-4 0,-12 6 0,-9-2 0,6-2 0,-7-3 0,1-9 0,-11-1 0,0-4 0,29-2 0,2 0 0,-22 3 0,10 0 0,9-4 0,9-2 0,-4-2 0,-2-4 0,-6-6 0,-1-10 0,-15-16 0,14 5 0,-8-13 0,28 15 0,2-5 0,5-8 0,10-3 0,2-4 0,0 9 0,1-2 0,2-20 0,3 1 0,2 17 0,2 4-393,4 3 1,2 2 392,5-3 0,4 0 0,2 4 0,1 1 0,-1 0 0,-1 1 0,2 0 0,-1 0-345,16-25 345,-3 6 0,-6 4 0,-15 19 0,0 11 0,-10 5 0,7 1 771,2-6-771,16-11 359,6-2-359,7-9 0,-6 16 0,-17 0 0,2 14 0,-10-11 0,9 7 0,1-12 0,6 10 0,-7-7 0,0 12 0,-9 0 0,2 9 0,25-20 0,-1 3 0,20-13 0,-13 6 0,-5 5 0,5 4 0,-13-1 0,2 11 0,-8-7 0,-4 5 0,6-8 0,3-3 0,-10 8 0,0 0 0,-14 11 0,0-3 0,6-2 0,-3 1 0,3 0 0,-3 4 0,-3 0 0,1 0 0,0 0 0,12 0 0,-2 0 0,5 0 0,-4 3 0,-1 1 0,2 4 0,8 16 0,-6-6 0,8 11 0,4 5 0,-9-12 0,11 7 0,-19-8 0,-1-13 0,-5 9 0,-5-9 0,1 4 0,1 7 0,6 4 0,4 16 0,-1-7 0,-2 10 0,-5-10 0,-5 1 0,-1 9 0,-4 0 0,0 4 0,0-4 0,0-11 0,0-4 0,0-4 0,-5 2 0,-11 22 0,-6 2 0,6-15 0,-2 1 0,-1-1 0,-1-2 0,-9 23 0,-8-14 0,19-14 0,0-14 0,2 1 0,6-5 0,-1 1 0,5-4 0,2 1 0,1-7 0,1-16 0,0-5 0</inkml:trace>
  <inkml:trace contextRef="#ctx0" brushRef="#br0" timeOffset="63837">24682 11145 24575,'-15'-1'0,"-10"-10"0,7 2 0,-9-10 0,10 0 0,-10-5 0,8 8 0,-4-3 0,1 13 0,13-2 0,-5 3 0,13 2 0,0-2 0,1 2 0,-2 0 0,0 3 0,-1 9 0,-4 2 0,2 7 0,-4-1 0,0 1 0,-4 1 0,-11 8 0,-7 0 0,-4-1 0,-1-2 0,-1-6 0,-14 7 0,-9-4 0,-6 1 0,4-9 0,24-9 0,1-3 0,-17-6 0,-15-8 0,38-5 0,2-5 0,-16-19 0,10 4 0,3-2 0,-6-13 0,15 21 0,2-1 0,5-3 0,3 0 0,-5-23 0,10 21 0,1 0 0,4-15 0,2-4 0,1-3 0,4 11 0,1 0 0,5-19-451,1 19 1,3 2 450,14-5 0,6-6 0,7 8 0,-16 20 0,2 1 0,2 1 0,2 0 0,4-4 0,1-1 0,-4 5 0,0 2 0,4 2 0,0 1 0,-7 3 0,1 1 0,6 4 0,1 0 0,-5-1 0,1 1 0,2 5 0,0 0 0,33-9 0,2 13 0,-20 5 0,1 3 0,-15 3 0,2 4 0,24 11 0,-3 6 0,-27-4 0,-4 2 0,11 8 0,0 4 0,-9 3 0,-3 0 0,-6-8 0,-1-1 0,4 8 0,-2 0 0,3 23 0,-11 4 0,-8-30 0,-2 1 0,-2 4 0,-3 4 0,0 17 0,-4 1 0,-4-10 0,-5 3-302,-1-7 1,-4 7-1,-1-1 1,-2-5 301,-1-5 0,-3-5 0,-2 4 0,-8 12 0,-5 7 0,-1-1 0,3-8 0,8-12 0,2-6 0,-3 3 0,-5 4 0,-4 4 0,0-2 0,4-7 0,-4-2 0,0-5 0,-11 16 0,-1-3-257,13-20 1,4-3 256,-10 15 0,10-14 0,31-21 0,5-23 0,-5-36 0,3 14 0,-1 0 0</inkml:trace>
  <inkml:trace contextRef="#ctx0" brushRef="#br0" timeOffset="71489">20243 11569 24575,'1'-7'0,"-11"24"0,-6 8 0,-16 30 0,-5-2 0,-1 1 0,-3-6 0,3 3 0,-3-4 0,-1 9 0,11-25 0,5 1 0,11-18 0,3 1 0,1-3 0,1-2 0,7-7 0,0 0 0,3-2 0,0-18 0,-1-7 0</inkml:trace>
  <inkml:trace contextRef="#ctx0" brushRef="#br0" timeOffset="72349">19782 11726 24575,'20'6'0,"6"9"0,9 10 0,6 12 0,-1 4 0,-9-4 0,0 2 0,-8-10 0,0 1-394,9 15 1,0-2 393,9 9-24,0-5 24,-11-21 0,-7-5 0,-6-11 0,-9-3 0,-14-3 0,-8-3 0</inkml:trace>
  <inkml:trace contextRef="#ctx0" brushRef="#br0" timeOffset="85752">16430 12153 24575,'5'-3'0,"0"-1"0,-3 4 0,-1-3 0</inkml:trace>
  <inkml:trace contextRef="#ctx0" brushRef="#br0" timeOffset="86452">16443 12143 24575,'-8'-4'0,"1"1"0,-1-1 0,5 3 0,-4 0 0,1-3 0,1 3 0,0-4 0,1 4 0,2 1 0,-1-4 0,3 1 0,0-1 0,-3 2 0,-3 1 0,-26 15 0,-2 6 0,-21 12 0,2 8 0,24-16 0,0-1 0,0 0 0,-1 1 0,1 2 0,2 1 0,-14 10 0,14-6 0,14-12 0,0 3 0,9-10 0,-2 7 0,6-12 0,0-9 0,0-3 0</inkml:trace>
  <inkml:trace contextRef="#ctx0" brushRef="#br0" timeOffset="86893">16086 12090 24575,'8'-21'0,"0"7"0,-7 7 0,1 12 0,10 14 0,3 11 0,7 18 0,-3 1 0,-1 0 0,-1-2 0,4-5 0,-4 3 0,1-8 0,-5-1 0,2-11 0,-6-8 0,-1-7 0,-5-12 0,-9-22 0,-2-8 0</inkml:trace>
  <inkml:trace contextRef="#ctx0" brushRef="#br0" timeOffset="88204">14486 12191 24575,'0'15'0,"-5"2"0,-4-5 0,-5 6 0,-7-1 0,4 4 0,-5-8 0,6 7 0,-9-1 0,-4 7 0,-2 6 0,-5-2 0,11-1 0,-1 0 0,-8 1 0,0 4 0,2-2 0,6-13 0,-6 8 0,26-22 0,7-4 0,7 1 0,1-5 0,-1-13 0,-5-7 0</inkml:trace>
  <inkml:trace contextRef="#ctx0" brushRef="#br0" timeOffset="88756">14197 12305 24575,'6'0'0,"7"6"0,-2 4 0,6 4 0,-2 7 0,1-3 0,-1 16 0,7-3 0,5 17 0,5-1 0,3 8 0,-5-5 0,-8-17 0,-1-1 0,4 6 0,4-1 0,-21-25 0,11 7 0,6-8 0,19 11 0,-2-34 0,0-7 0</inkml:trace>
  <inkml:trace contextRef="#ctx0" brushRef="#br0" timeOffset="90388">22224 12077 24575,'-16'6'0,"-3"7"0,-35 29 0,5 6 0,15-18 0,0-1 0,-14 16 0,8-13 0,3-2 0,1 1 0,10-9 0,6-5 0,13-11 0,3-4 0,2 0 0,2-2 0</inkml:trace>
  <inkml:trace contextRef="#ctx0" brushRef="#br0" timeOffset="90777">21789 12068 24575,'31'63'0,"-3"-22"0,-5-2 0,3 0 0,13 1 0,-5-2 0,-1-3 0,0-5 0,7 10 0,-14-22 0,3 4 0,-18-16 0,-6-4 0,1 4 0,-4-3 0,0 4 0,7 4 0,2 7 0,7-2 0,4 2 0</inkml:trace>
  <inkml:trace contextRef="#ctx0" brushRef="#br0" timeOffset="91919">26579 11996 24575,'-2'5'0,"-4"4"0,-16 11 0,-14 14 0,9-6 0,-4 2-425,-7 5 0,-2 2 425,-2 3 0,-3 1 0,6-9 0,-2 1 0,2-1 0,-3 3 0,2-1 104,-11 3 1,6-4-105,12-8 0,13-20 0,35-34 0,10-15 0</inkml:trace>
  <inkml:trace contextRef="#ctx0" brushRef="#br0" timeOffset="92232">26050 12116 24575,'7'30'0,"12"30"0,5 8 0,-8-22 0,2 2-1093,1 6 1,1 4 0,0-7 1092,-2-12 0,-1-4 0,9 26 1030,-1-22-1030,-10-13 537,-2-15-537,-7-3 0,-1-4 0,-5 2 427,0 9 1,-4 3-1,-1 9 1</inkml:trace>
  <inkml:trace contextRef="#ctx0" brushRef="#br0" timeOffset="108230">18545 14237 24575,'0'-23'0,"0"8"0,0 6 0,-2 3 0,1 0 0,-1-2 0,1 6 0,-1-1 0,-1 3 0,-2 0 0,-1 0 0,-4 0 0,-3 0 0,-6 2 0,-26 6 0,9 1 0,-18 3 0,10 6 0,-5-1 0,-4 7 0,-4 3 0,4-4 0,5 7 0,15-11 0,1 0 0,-5 8 0,-14 5 0,30-12 0,0-3 0,-2 7 0,-10 32 0,7-20 0,-5 28 0,6-9 0,6 2 0,-6 7 0,12-13 0,5-24 0,5-6 0,3-10 0,0 6 0,3-4 0,-1 5 0,8-9 0,-1 1 0,8-5 0,-2-3 0,1 1 0,-1-2 0,-2-1 0,-2 0 0,11 0 0,5 0 0,19-3 0,-9-3 0,2-2 0,21-2 0,-23 0 0,-2-1 0,14 1 0,-20-2 0,-3 7 0,-14-1 0,-5 6 0,-2-2 0,-4 0 0,0 0 0,0-6 0,11-10 0,0-9 0,10-2 0,-7-1 0,0 11 0,-1-11 0,-2-1 0,-1 0 0,-5 5 0,-3 9 0,-4 8 0,-1-1 0,-4 1 0,-5 3 0,0-6 0,-3 8 0,7-4 0,-3 6 0,-6-4 0,-5 0 0,-5 0 0,3 0 0,2 3 0,-3 1 0,-10-2 0,-4-1 0,-5 0 0,0 2 0,8 2 0,-12 0 0,2 1 0,-10 0 0,-6 0 0,24 0 0,30 0 0,36 1 0,33-1 0</inkml:trace>
  <inkml:trace contextRef="#ctx0" brushRef="#br0" timeOffset="109463">19581 14176 24575,'-15'0'0,"-4"6"0,-8 4 0,-29 33-1547,15-8 0,-3 5 1547,6-5 0,-1 4 0,-4 3-733,-3 4 1,-5 6 0,0 1 0,3-3 732,10-10 0,1-1 0,1 0 0,-1 2-438,-8 8 0,-3 3 0,2-1 1,5-3 437,5-4 0,5-2 0,0-1 0,-12 15 0,5-6 0,-1 7 1084,14-25-1084,31-41 451,20-13 0,7-5 1,11-19-1,0 4 0,0 1 1</inkml:trace>
  <inkml:trace contextRef="#ctx0" brushRef="#br0" timeOffset="110260">20019 14306 24575,'40'0'0,"-1"0"0,10-2 0,6-7 0,-1-3 0,-15 1 0,1-10 0,-32 18 0,-7 11 0,-1 12 0,-3 19 0,-2 6 0,-2-7 0,-1 2 0,-2 25 0,-3 5 0,-9-2 0,0-2 0,7-12 0,-1-2 0,-7 9 0,2-6 0,5-4 0,1-20 0,3-28 0,-2-11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39:45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12482 19376 24575,'-13'0'0,"2"0"0,2 0 0,4 0 0,-7 0 0,2 0 0,-3 0 0,1 0 0,-2 0 0,4 0 0,-2 0 0,3 0 0,1 0 0,-1 0 0,5 0 0,-1 0 0,4 1 0,-2-1 0,3 2 0,-2-1 0,15 0 0,3-1 0,16 0 0,-2 0 0,4 0 0,-2 0 0,6 0 0,-2 0 0,22 0 0,-15 0 0,15-1 0,-17-4 0,3 1 0,-7-5 0,3 2 0,17-11 0,-8 2 0,10-5 0,-22 8 0,-11 3 0,-7 6 0,7-7 0,-7 6 0,3-3 0,-3 4 0,0-4 0,12 3 0,2-9 0,6 6 0,15-12 0,-20 6 0,8 1 0,-23 6 0,0 2 0,-1 0 0,1-4 0,2 4 0,22-12 0,-9 5 0,15-7 0,-17 6 0,-1 1 0,3 2 0,3-9 0,4 5 0,0-11 0,1 9 0,-6-6 0,9 0 0,-8 1 0,8-6 0,-12-1 0,0 10 0,3-11 0,-3 17 0,7-15 0,1 7 0,2-8 0,-10 6 0,1-1 0,18-8 0,-20 8 0,-1 2 0,13-1 0,4-7 0,-7 2 0,14-6 0,-16 3 0,11 0 0,-11 0 0,-5 7 0,-1-1 0,-8 8 0,3-3 0,6-3 0,6-7 0,-12 7 0,1 0 0,10-7 0,9-5 0,-17 10 0,-6 8 0,18-14 0,-22 15 0,12-6 0,-12 7 0,-2 5 0,3-8 0,-4 8 0,-3-7 0,14-2 0,-5 0 0,12-13 0,-5 14 0,1-9 0,0 6 0,3-5 0,3-7 0,3 6 0,3-11 0,-5 13 0,0-6 0,-5 3 0,2-1 0,-5-6 0,1 14 0,-4-1 0,19-12 0,-13 7 0,9-16 0,-22 25 0,-4 2 0,-6 11 0,-1-4 0,-6 6 0,2-7 0,-1 5 0,1-7 0,3-1 0,1-7 0,-1 7 0,-3-1 0,-4 11 0,-1 0 0,0-6 0,0-1 0</inkml:trace>
  <inkml:trace contextRef="#ctx0" brushRef="#br0" timeOffset="10495">14591 18413 24575,'-3'-5'0,"-4"0"0,5 1 0,-7 1 0,7 0 0,-3 3 0,3-1 0,-1 1 0,1-1 0,-4 1 0,3 0 0,0 1 0,-1-1 0,3 4 0,-16 2 0,2 1 0,-8 6 0,3-9 0,5 6 0,-1-4 0,-7 7 0,6 0 0,-2 1 0,9-5 0,3-3 0,-1 0 0,2 6 0,-4-3 0,2 9 0,1-7 0,-1-2 0,5 1 0,-3-8 0,3 6 0,0-4 0,2 5 0,-1-1 0,1 1 0,-1 0 0,1 1 0,1-3 0,-1 0 0,1-1 0,0 2 0,0 17 0,0 1 0,3 13 0,0-13 0,3-2 0,0-17 0,4 7 0,0-9 0,2 7 0,-3-8 0,-1 2 0,5-3 0,-1 4 0,2-4 0,0 0 0,-3-3 0,7 3 0,0-2 0,1 1 0,-2-2 0,-9 0 0,3 0 0,-5 0 0,7 0 0,-6 0 0,4 0 0,-5 0 0,2 0 0,4 0 0,-3 0 0,4-2 0,-4 2 0,0-3 0,-1 3 0,-1-3 0,-4 3 0,5-6 0,1 0 0,6 1 0,-3-1 0,0 3 0,-6 0 0,1-4 0,-5 4 0,9-14 0,-3 4 0,6-7 0,-5 1 0,-1 14 0,-6-5 0,3 4 0,-3 2 0,3-4 0,-2 7 0,1-10 0,2 3 0,0-6 0,3 7 0,-4-1 0,-1 1 0,1-3 0,-4 3 0,5 1 0,-5 3 0,2 2 0,-3-4 0,0-2 0,0-9 0,0 2 0,0-8 0,0 9 0,-2-5 0,2 9 0,-8-5 0,6 6 0,-8-2 0,9 0 0,-6 4 0,5-3 0,-1 6 0,1-1 0,1 2 0,-4-1 0,2 0 0,-2-1 0,1 0 0,2 0 0,-1-2 0,0-3 0,-3 2 0,-4-3 0,4 4 0,-5-2 0,2 0 0,1 1 0,-4-3 0,0 2 0,1 3 0,-3-4 0,0 4 0,3-1 0,-4 2 0,6 1 0,-5 2 0,2-1 0,-3 1 0,-5 0 0,6 1 0,-3-2 0,6 2 0,2-2 0,0 2 0,1 0 0,-13 0 0,-4 5 0,-11 5 0,7 2 0,13 2 0,5-3 0</inkml:trace>
  <inkml:trace contextRef="#ctx0" brushRef="#br0" timeOffset="18258">13768 18994 24575,'0'-5'0,"0"3"0,-8 13 0,-7 10 0,0-1 0,-3 2 0,11-14 0,2 7 0,1 2 0,3 6 0,1 3 0,0 0 0,0-1 0,4-6 0,6-3 0,9-7 0,10-4 0,4-2 0,1-14 0,-2-9 0,-9-5 0,-4-10 0,-11 11 0,-3-5 0,-5 1 0,0 2 0,-10-10 0,1 16 0,-9-4 0,7 18 0,-3-1 0,4 6 0,-17-3 0,8 3 0,-12-1 0</inkml:trace>
  <inkml:trace contextRef="#ctx0" brushRef="#br0" timeOffset="19510">14719 18438 24575,'-16'0'0,"-1"1"0,2 2 0,3 0 0,-2 1 0,6-2 0,-8 2 0,6-2 0,-4 1 0,-6 2 0,4 1 0,-7 2 0,12-4 0,2-1 0,3-3 0,1 1 0,1 1 0,0 0 0,-8 5 0,-3 4 0,-2 3 0,1 4 0,7 5 0,-2-5 0,-1 10 0,3-5 0,2 5 0,1-1 0,4-6 0,-2-8 0,2-2 0,5-8 0,6-5 0,14-6 0,8-5 0</inkml:trace>
  <inkml:trace contextRef="#ctx0" brushRef="#br0" timeOffset="19741">14630 18561 24575,'-21'9'0,"-10"12"0,0 8 0,-6 11 0,7-4 0,8-3 0,8-10 0,8-5 0,5-8 0,1-4 0,0-4 0</inkml:trace>
  <inkml:trace contextRef="#ctx0" brushRef="#br0" timeOffset="19966">14597 18709 24575,'-11'35'0,"1"2"0,-2-8 0,6-2 0,4-14 0,3-5 0,8-9 0,2-8 0</inkml:trace>
  <inkml:trace contextRef="#ctx0" brushRef="#br0" timeOffset="25322">14452 18001 24575,'-2'-6'0,"1"0"0,-1-1 0,0 5 0,0-4 0,-4 6 0,2 0 0,-1 2 0,2-1 0,-9 9 0,1 10 0,-18 10 0,2 13 0,-8-1 0,-1 10 0,6-12 0,2-1 0,12-18 0,6-10 0,6-3 0,3-6 0,1 2 0</inkml:trace>
  <inkml:trace contextRef="#ctx0" brushRef="#br0" timeOffset="25973">14206 18055 24575,'0'-4'0,"0"2"0,0 12 0,0-3 0,0 15 0,0-11 0,0 5 0,3-8 0,-1 5 0,6-5 0,5 7 0,3 0 0,2 5 0,-1-1 0,2-1 0,0-2 0,0-2 0,0-2 0,-5 2 0,1-5 0,-2 0 0,-5-5 0,0 0 0,-6-3 0,2 1 0,-3-2 0,2 0 0</inkml:trace>
  <inkml:trace contextRef="#ctx0" brushRef="#br0" timeOffset="38153">16197 17275 24575,'-4'-7'0,"2"0"0,2 0 0,0 1 0,0-2 0,0 4 0,0 0 0,0 2 0,-2 2 0,-1-1 0,0 1 0,-2 0 0,2 0 0,-2 0 0,3 0 0,-6 0 0,4 0 0,-4 0 0,5 0 0,-3 0 0,4 0 0,-8 0 0,7 0 0,-10 0 0,7 0 0,-1 0 0,-5 2 0,4 0 0,-5 4 0,7-3 0,-5 2 0,8-3 0,-4 2 0,2 0 0,-3 7 0,2-4 0,-4 1 0,6-1 0,-1-5 0,2 6 0,1-4 0,-4 5 0,5-4 0,-4 1 0,5-1 0,-1 0 0,1 1 0,-2-2 0,1-2 0,0 1 0,1-1 0,0 4 0,0-4 0,0 3 0,0-3 0,0 3 0,0 1 0,0 1 0,0 3 0,0-3 0,0 0 0,0 0 0,0-3 0,0 5 0,0-4 0,0 3 0,0-2 0,2 2 0,1-5 0,7 10 0,-6-9 0,8 9 0,-10-8 0,4 2 0,-2-3 0,-2 1 0,0 1 0,2 0 0,3 5 0,2-4 0,0 2 0,-2-3 0,-4-5 0,3 2 0,-3-3 0,0 2 0,-2-1 0,2 4 0,-1-4 0,4 1 0,-4 3 0,3-3 0,0 2 0,2-4 0,-2 0 0,0 4 0,3 2 0,2 1 0,8-1 0,-1 0 0,0-2 0,-2 0 0,-7-1 0,1 0 0,-5-3 0,2 3 0,-1 0 0,0-3 0,1 3 0,-3-2 0,2-1 0,-1 0 0,6 3 0,-1-3 0,1 3 0,-5-3 0,0 0 0,4 0 0,-3 0 0,13-7 0,-9 0 0,12-2 0,-8 0 0,4 1 0,-4-2 0,-1-7 0,0 7 0,-4-1 0,2 0 0,-3 4 0,-1-7 0,2 7 0,0-4 0,-1-3 0,3 0 0,-3 0 0,-1 4 0,-2 7 0,-4 1 0,2-1 0,-1 1 0,1-2 0,0 3 0,-3-5 0,2 5 0,1-8 0,1 7 0,0-4 0,-1 3 0,0-3 0,-1 0 0,-1-3 0,1 6 0,1-5 0,-1 3 0,1-3 0,-3-1 0,2-2 0,-2 2 0,2-2 0,-2 5 0,0-1 0,0 0 0,0 2 0,0-4 0,0 7 0,0-5 0,0 0 0,-1-3 0,-1 4 0,-1-5 0,1 8 0,-3-3 0,2 2 0,-1 3 0,3-2 0,0 2 0,-1-1 0,-3 0 0,2 0 0,-4-5 0,2 5 0,-3-6 0,0 6 0,-2-4 0,-1 2 0,2 0 0,-4-1 0,6 3 0,-3-2 0,5 2 0,-2 1 0,-2-1 0,6 1 0,-7 1 0,4-1 0,-5 1 0,-1-1 0,-12 0 0,8-1 0,-15 0 0,17-1 0,-5 3 0,5 0 0,5 0 0,-4 0 0,5 0 0,1 0 0,0 0 0,0 0 0,1 0 0,-2 0 0,4 0 0,-3 0 0,3 0 0,-1 0 0,-4 0 0,4 0 0,-8 0 0,8 0 0,-6 0 0,-2 0 0,-1 0 0,-3 0 0,2 0 0,3 0 0,-1 0 0,0 1 0,4-1 0,-5 4 0,7-2 0,-5 5 0,1-5 0,3 2 0,-4-3 0,8 1 0,-4 0 0,7 0 0,-6-2 0,6 1 0,-2-1 0,3 1 0</inkml:trace>
  <inkml:trace contextRef="#ctx0" brushRef="#br0" timeOffset="70971">10623 19559 24575,'0'-5'0,"29"1"0,1 3 0,29-3 0,-5-1 0,-1 1 0,6 0 0,-19 4 0,-6 0 0,-22 0 0,-8 0 0,1 0 0,-4-1 0,2 0 0,-3-2 0,0-11 0,0-1 0</inkml:trace>
  <inkml:trace contextRef="#ctx0" brushRef="#br0" timeOffset="72474">11763 19317 24575,'0'-4'0,"-1"1"0,-4 21 0,-7 6 0,-3 23 0,-14 18 0,4-4 0,10-23 0,0 0 0,-17 25 0,9-19 0,-3-2 0,9-30 0,5 3 0,-3-11 0,-1-8 0,-3-6 0,3-18 0,-4-16 0,10 9 0,2-1 0,-8-23 0,3-8 0,10 23 0,2 0 0,1-1 0,0 10 0,0 5 0,0 11 0,-3 1 0,0 4 0,0 1 0,-2 3 0,0 2 0,0 0 0,0-2 0,4 2 0,0 1 0,1 0 0,0 0 0,0 2 0,2 10 0,15 29 0,1 9 0,14 6 0,-3-3 0,1-10 0,3 2 0,4 8 0,-1-2 0,-1-3 0,-9-7 0,-4-10 0,-8-7 0,0 0 0,-6-10 0,0 1 0,-5-8 0,2 0 0,3-11 0,-1-5 0,-1-19 0,-2-8 0,0-25 0,-2 20 0,1-12 0,-3 23 0,-8 5 0,-10 2 0,-14 7 0,-3 8 0,-6 4 0,2 5 0,5 5 0,-2 0 0,11 1 0,-3 16 0,9 3 0,5 25 0,13-9 0,10 4 0,3-12 0</inkml:trace>
  <inkml:trace contextRef="#ctx0" brushRef="#br0" timeOffset="74231">12247 19317 24575,'0'8'0,"0"4"0,0 5 0,0 1 0,0 2 0,0-1 0,0-10 0,1 0 0,0-19 0,0-1 0,-1-9 0,-2 5 0,1 6 0,-1 12 0,2 3 0,0 9 0,0-7 0,0-8 0,-5-17 0,-3-12 0,0 3 0,0 1 0,4 18 0,2 2 0,0 2 0,-1 3 0,2 1 0,-3 20 0,4 1 0,-3 16 0,3-9 0,-2-7 0,1-8 0,0-12 0,1-22 0,0 7 0,0-6 0,0 34 0,0 5 0,0 3 0,0-8 0,-3-10 0,2-15 0,-1-6 0</inkml:trace>
  <inkml:trace contextRef="#ctx0" brushRef="#br0" timeOffset="76795">16120 17201 24575,'0'5'0,"1"-2"0,2 0 0,0-3 0,2 0 0,-3 0 0,8 0 0,-2 0 0,9 0 0,0 0 0,-5 0 0,-2 0 0,-8 0 0,-1 2 0,-1 7 0,0 20 0,0-4 0,0 19 0,0-15 0,0 13 0,0 3 0,0 9 0,0-4 0,0-9 0,0-15 0,0-23 0,0-46 0,0-9 0,0 16 0,0-1 0,0-23 0,0 24 0,0 2 0,0 18 0,0 17 0,0 29 0,0 8 0,0 32 0,0-38 0,0 3 0,0-30 0,-3-3 0,9-2 0,2 0 0</inkml:trace>
  <inkml:trace contextRef="#ctx0" brushRef="#br0" timeOffset="77887">17051 17404 24575,'35'2'0,"7"-2"0,24 1 0,-19-1 0,7 0 0,-23-5 0,-12 2 0,-4-2 0,-11 3 0</inkml:trace>
  <inkml:trace contextRef="#ctx0" brushRef="#br0" timeOffset="79400">17772 17309 24575,'4'-3'0,"-1"-1"0,-2 5 0,-1 1 0,0 15 0,-6 13 0,-4 4 0,-15 20 0,-10-1 0,-1-14 0,-2 1 0,13-8 0,1-1 0,-8-5 0,1-4 0,3-3 0,9-19 0,0-13 0,-2-45 0,13 12 0,2 2 0,1 0 0,5-7 0,0 9 0,3-4 0,0 5 0,0 12 0,1 1 0,-3 25 0,3 3 0,-1 0 0,27 0 0,-6 0 0,22 2 0,-16 4 0,12 7 0,-11-3 0,4 7 0,-11-6 0,-7 0 0,1 7 0,-5-9 0,6 17 0,-4-7 0,0 2 0,0 2 0,-8-9 0,9 16 0,-4-8 0,4 9 0,1 4 0,-9-11 0,5 13 0,-7-18 0,-1 4 0,1 6 0,6-11 0,-5 12 0,10-16 0,-10 0 0,4-8 0,-4-4 0,0-2 0,-2 0 0,2 0 0,-1-9 0,8 6 0,9-43 0,-5 13 0,2-29 0,-9 7 0,-7 13 0,0 0 0,4-17 0,-2-10 0,-5 44 0,-1 10 0,0-4 0,-17-12 0,5 13 0,-16-9 0,3 12 0,4 4 0,-6-3 0,8 7 0,4 3 0,1 2 0,5 2 0,2 0 0,1 0 0,2 0 0,0 1 0,-18 9 0,-5 5 0,-5 10 0,-3 4 0,-1-7 0,1 4 0,-3 23 0,3 4 0,2-6 0,0 0 0</inkml:trace>
  <inkml:trace contextRef="#ctx0" brushRef="#br0" timeOffset="101359">17558 20346 24575,'0'-6'0,"0"2"0,0 2 0,2 2 0,1 0 0,2 0 0,-3 0 0,4 0 0,-4 0 0,3 0 0,-2 0 0,2 0 0,-2 0 0,0 0 0,7 0 0,1 0 0,9 0 0,11 0 0,-8 0 0,7 0 0,-15 0 0,-1 0 0,-3 0 0,-3 0 0,-1 0 0,-2 0 0,3 0 0,1 1 0,7 0 0,-3 0 0,5-1 0,0 2 0,1-1 0,0 1 0,0 2 0,-6-3 0,-1 2 0,4-1 0,-4-2 0,8 2 0,-4-2 0,-1 0 0,-1 0 0,-2 0 0,-1 0 0,-2 1 0,-3-1 0,-2 3 0,0-2 0,-1 1 0,2-1 0,-4 0 0,4 0 0,2 0 0,-1 0 0,5 0 0,0-1 0,-3 0 0,4 1 0,-5-1 0,0 0 0,2 2 0,-2-1 0,6 0 0,10 0 0,0-1 0,11 1 0,11-1 0,-17 0 0,9 0 0,-22 0 0,-3 0 0,-3 0 0,-3 0 0,1 0 0,0 0 0,3 0 0,-5 0 0,2 0 0,2 0 0,-1 0 0,5 0 0,-2 0 0,1 0 0,-2 0 0,0 0 0,-2 0 0,1 0 0,-2 0 0,0 0 0,-2 0 0,1 0 0,-3 0 0,1 0 0,1 0 0,0 0 0,2 0 0,1 0 0,0 0 0,-1 0 0,3 0 0,-3 0 0,0 0 0,1 0 0,-3 0 0,4 0 0,2 0 0,-2 0 0,4 0 0,-4 0 0,0 0 0,-3 0 0,4 0 0,-2-2 0,1 1 0,-1-1 0,-3 2 0,0-1 0,-2 1 0,2-1 0,-1 1 0,1 0 0,-1 0 0,-1 0 0,-1 0 0,1 0 0,-1 0 0,1 0 0,1 0 0,1 0 0,-1-1 0,0 1 0,-2-1 0,2 1 0,0 0 0,2 0 0,0 0 0,1 0 0,0 0 0,8 0 0,-5 0 0,7 0 0,-7 0 0,-1-1 0,-1 0 0,-2-1 0,-1 1 0,0 0 0,-2 0 0,2 0 0,-3 0 0,2 1 0,-1 0 0,0-1 0,1 1 0,-1-2 0,1 2 0,0 0 0,2 0 0,1 0 0,6 0 0,-2 0 0,4 0 0,10 0 0,-7 0 0,9 0 0,0 0 0,2-1 0,-5 1 0,-2-1 0,-14-2 0,-3 2 0,-1-1 0,0 2 0,3 0 0,1 0 0,7-1 0,4-2 0,0 1 0,8-3 0,-10 5 0,-1-3 0,-8 2 0,13 0 0,-6 0 0,12-5 0,-7 5 0,-6-4 0,8 4 0,11-2 0,-8 1 0,14-1 0,-26 1 0,6 1 0,-11-2 0,7 3 0,0 0 0,4 0 0,-1-2 0,3 2 0,-6-2 0,2-2 0,-1 3 0,-3-3 0,1 4 0,-4 0 0,2 0 0,0 0 0,2 0 0,-4 0 0,-3 0 0,4 0 0,-5 0 0,6 0 0,-3 0 0,0 0 0,9-1 0,-8 1 0,5-1 0,-5 1 0,-3 0 0,7 0 0,-3 0 0,6 0 0,-2 0 0,0 0 0,-3 0 0,-1 0 0,1 0 0,-4 0 0,9 0 0,-6 0 0,6 0 0,-5 0 0,-1 0 0,1 0 0,-1 0 0,-1 1 0,-1-1 0,-1 1 0,2-1 0,-4 1 0,0-1 0,0 1 0,-1-1 0,7 1 0,-3-1 0,5 0 0,-3 0 0,2 1 0,-4 0 0,2 1 0,-2-1 0,0 0 0,-1 2 0,2-1 0,-3 0 0,1-1 0,-1 0 0,2 0 0,-1 0 0,3-1 0,0 3 0,-1-3 0,1 3 0,0-3 0,-4 0 0,2 0 0,-4 0 0,3 1 0,1-1 0,3 0 0,0 0 0,2 0 0,-2 0 0,19 0 0,-1 0 0,15 0 0,-1-1 0,-16 0 0,2 0 0,-21-1 0,1 2 0,-4 0 0,-1 0 0,10 0 0,-3 0 0,13 0 0,-5 0 0,0 0 0,3 0 0,-13 0 0,5 0 0,-11 0 0,2 0 0,4 0 0,-3-1 0,8 1 0,-7-2 0,3 2 0,0-1 0,2 1 0,2-1 0,5 1 0,15-5 0,-6 3 0,6-6 0,-11 5 0,-11 0 0,-1 3 0,-6 0 0,-3 0 0,1 0 0,1 0 0,0-2 0,8 1 0,9-2 0,2 3 0,2-4 0,-3 3 0,-3-3 0,2 2 0,-6 1 0,-1-2 0,-10 1 0,3 1 0,-3-2 0,2 3 0,4-2 0,-1 1 0,3-2 0,0 3 0,3-1 0,3 1 0,-1-4 0,8-1 0,-3-1 0,8-2 0,-1 0 0,1 0 0,-4 1 0,-3 3 0,-7 3 0,-3 1 0,-3-1 0,1-1 0,-3 0 0,1-2 0,-6 3 0,3-1 0,1 2 0,0 0 0,8 0 0,-10 0 0,4 0 0,-5 0 0,-2 0 0,-15 3 0,-6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1:41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18942 15887 24575,'-7'0'0,"1"-2"0,2-1 0,-3-2 0,4-1 0,-4 1 0,4 3 0,1-3 0,1 3 0,6 5 0,8 5 0,13 14 0,6 4 0,5 1 0,-4 0 0,3-4 0,-1 5 0,5-1 0,-2 1 0,-4-6 0,17 10 0,-13-9 0,15 7 0,-18-5 0,8-3 0,-4 8 0,16 7 0,-16-3 0,7 6 0,-14-7 0,1-2 0,0-5 0,1 4 0,5-1 0,0 2 0,6 2 0,-14-14 0,0 1 0,19 10 0,-18-9 0,-1-1 0,10 9 0,-5-2 0,-5-6 0,-4-2 0,-2-4 0,0 0 0,-1-2 0,11 4 0,7 4 0,10 6 0,11 5 0,-30-17 0,4 0 0,25 10 0,3 1-1139,-15-8 1,1-1 1138,-4-1 0,3 1 0,-3-1 0,3-1 0,-3 0-530,0-2 1,0 0 529,-3-1 0,-2-2 0,-4 0 0,-2-1 0,30 3 0,-8 2 0,-21-6 0,-7 0 2144,-17-2-2144,-2-2 1192,4 2-1192,6 4 0,4-3 0,11 5 0,7-4 0,9 3 0,-14-2 0,2-1 0,27 5 0,-26-2 0,2 0 0,3-4 0,0 0 0,-8 1 0,-1-1 0,9-2 0,2-2 0,6 2 0,-2 0 0,-14-4 0,0 1 0,16 1 0,0 1-503,-13-1 0,-2-1 503,1 1 0,0-1 0,2 3 0,-1-1 0,29 0 0,-25 1 0,0-1 0,23-1 0,-23 2 0,0 0-550,25-2 550,0 4 0,-5-4 0,1 1 0,-7-3 0,3 1 0,7-1 0,-27 0 0,-4 0 977,-27-1-977,-8 2 144,-13-1 1,-18 5 0,-15 0 0</inkml:trace>
  <inkml:trace contextRef="#ctx0" brushRef="#br0" timeOffset="1811">16521 16199 24575,'-7'-4'0,"1"1"0,-2 0 0,3-1 0,-1 2 0,4-2 0,8 4 0,19 9 0,38 0 0,-19-2 0,4-2-1210,16-1 1,3-1 1209,-1-3 0,-1 0 0,5 0 0,-1 0 0,-10 0 0,-3 0 0,-9 0 0,-3 0 0,17 0 0,-31 0 0,-15 6 0,-11 2 0</inkml:trace>
  <inkml:trace contextRef="#ctx0" brushRef="#br0" timeOffset="3006">17689 16121 24575,'-2'-7'0,"1"2"0,-3 5 0,2 0 0,-3 0 0,2 2 0,-4 0 0,-2 16 0,-13 11 0,-4 28 0,6-24 0,0 1 0,0 3 0,-1 2 0,-12 12 0,0-2 0,11-14 0,-1-1 0,-5 6 0,0-3 0,-1-4 0,4-11 0,7-13 0,4-10 0,5-26 0,6-41 0,0 26 0,2-3 0,2-23 0,2 0 0,0 23 0,3 1 0,4-13 0,3 6 0,7 6 0,4 0 0,-14 25 0,1 5 0,-5 9 0,2-1 0,-2 5 0,-1 2 0,7 0 0,8 0 0,-2 0 0,8 0 0,-10 0 0,10 5 0,-8 2 0,11 8 0,6 16 0,-4 4 0,-6-5 0,-1 3 0,7 19 0,-13-19 0,0 2 0,-1 8 0,-2-2 0,5 5 0,4 18 0,-8-33 0,3-4 0,2-2 0,6-15 0,-7-7 0,7-3 0,25-29 0,-12-12 0,-10 7 0,-1-3 0,-11-4 0,-4 0 0,-5 6 0,-3 1 0,3-33 0,-9 20 0,-11 13 0,-11 4 0,-14 8 0,-23-4 0,17 17 0,-21-2 0,34 10 0,-11 1 0,2 6 0,-6 10 0,11-6 0,4 11 0,23 4 0,1 12 0</inkml:trace>
  <inkml:trace contextRef="#ctx0" brushRef="#br0" timeOffset="5554">24026 17942 24575,'-10'-4'0,"-4"2"0,7-2 0,-8 3 0,8-2 0,19 3 0,28-2 0,-4-2 0,5-1 0,25 3 0,2 0-692,-18-3 0,-1 1 692,10 3 0,-4 1 0,-1 0 0,-11 0 0,-15 0 0,-11 0 0,-11 0 0,4 0 0,7 0 0,14 0 0,7 0 0</inkml:trace>
  <inkml:trace contextRef="#ctx0" brushRef="#br0" timeOffset="6929">25403 17784 24575,'2'-7'0,"2"1"0,-2 9 0,-2 7 0,-17 26 0,-10 8 0,5-12 0,-3 1 0,0 6 0,-2 4 0,-2-3 0,-14 5 0,0-4 0,13-7 0,-1-3 0,-5-1 0,2-4 0,-2 1 0,-5-14 0,15-6 0,-9-25 0,19-11 0,2-31 0,16 12 0,6-1 0,-3 12 0,4 0 0,6-14 0,4 3 0,12-4 0,5-3 0,-3 16 0,3 0 0,-2 12 0,4 1 0,-6 9 0,0 2 0,-6 11 0,-4-1 0,-4 5 0,-9 0 0,-1 0 0,-5 0 0,2 1 0,1 3 0,5 6 0,0 4 0,11 15 0,-3 5 0,8 16 0,-6 5 0,-5-13 0,-1 0 0,6 23 0,-1-15 0,2-1 0,1 2 0,6 9 0,-11-33 0,-5-10 0,-2-6 0,8-5 0,-9-3 0,10 2 0,-2-4 0,31 1 0,-12-2 0,19-2 0,-29-1 0,-1-4 0,-7-2 0,7-8 0,-5-5 0,9-17 0,-3-7 0,3-3 0,-4-10 0,-5 15 0,-5-6 0,-2-1 0,-3 10 0,-5 3 0,-2 10 0,-4 0 0,0 5 0,0-1 0,-15-5 0,3 14 0,-19-15 0,-4 19 0,-17 3 0,-19 7 0,30 6 0,-2 3-567,-2 2 0,1 3 567,1 3 0,2 4 0,3 8 0,2 4 0,1-3 0,1 2 0,2 8 0,-1-1 0</inkml:trace>
  <inkml:trace contextRef="#ctx0" brushRef="#br0" timeOffset="10311">18809 15912 24575,'0'-10'0,"0"1"0,0 2 0,0 1 0,0-1 0,0 2 0,0 1 0,0-1 0,0 1 0,0-1 0,0 2 0,0-1 0,0 2 0,0-1 0,0-2 0,0 0 0,0 0 0,0 2 0,-2 2 0,0-2 0,-3 0 0,3 1 0,-1-1 0,1 3 0,1 0 0,-1 0 0,-1 0 0,1 0 0,1 1 0,-1 23 0,2-5 0,-1 25 0,1-14 0,0 4 0,0-7 0,0 5 0,0-11 0,0 9 0,0-17 0,0 2 0,0-6 0,0-1 0,0 6 0,1-4 0,-1 4 0,2-5 0,0 9 0,2-6 0,-1 7 0,3-12 0,-3 0 0,2-7 0,-1 1 0,0 0 0,0-1 0,1 0 0,-3 1 0,4 0 0,-4 0 0,3-1 0,-1 0 0,3 0 0,-3 0 0,9-5 0,-7 1 0,8-3 0,-8 4 0,1 2 0,-1-1 0,-3 1 0,2-1 0,0 2 0,2 0 0,6 0 0,-4 0 0,5 0 0,-7 0 0,3 0 0,-2 0 0,1 0 0,-2 0 0,-4 0 0,-1 0 0</inkml:trace>
  <inkml:trace contextRef="#ctx0" brushRef="#br0" timeOffset="12270">18655 15662 24575,'13'-1'0,"9"0"0,-4 1 0,10 0 0,10 7 0,-6-5 0,11 6 0,0-5 0,-13 0 0,5 2 0,-13-2 0,-7 1 0,2-2 0,-5 0 0,0-1 0,6 2 0,-7-3 0,6 2 0,-10-2 0,4 0 0,-4 0 0,2 0 0,5 1 0,-6-1 0,8 1 0,-8 2 0,1-2 0,0 2 0,-8-1 0,2-1 0,-3 2 0,0-1 0,0 1 0,0-1 0,0 10 0,0 9 0,-4 39 0,2-12 0,-7 17 0,5-12 0,-3-15 0,3 9 0,1-20 0,1-4 0,2-4 0,-4 8 0,1-1 0,-1 3 0,-3-1 0,6-3 0,-3-4 0,4 3 0,-1-13 0,1 0 0,-2-6 0,0-4 0,1 1 0,-1-2 0,1 0 0,-1 1 0,0-1 0,-1 0 0,2 0 0,-3 0 0,-4 1 0,-6-1 0,-10 0 0,-24 14 0,19 4 0,-1 5 0,-10 7 0,0 0 0</inkml:trace>
  <inkml:trace contextRef="#ctx0" brushRef="#br0" timeOffset="15343">18887 15918 24575,'0'-8'0,"-2"3"0,-3 6 0,-5 13 0,-5 3 0,-4 19 0,-1-6 0,-1 2 0,-7 17 0,-10 9 0,24-34 0,7-10 0,5-8 0,4-2 0</inkml:trace>
  <inkml:trace contextRef="#ctx0" brushRef="#br0" timeOffset="15651">19105 15892 24575,'-27'23'0,"4"-2"0,-19 21 0,13-8 0,-16 19 0,17-12 0,-7 9 0,20-23 0,8-14 0,4-5 0</inkml:trace>
  <inkml:trace contextRef="#ctx0" brushRef="#br0" timeOffset="15826">18993 16049 24575,'-12'36'0,"-1"3"0,3-6 0,1 1 0,6-11 0,3-5 0,16-10 0,5-4 0</inkml:trace>
  <inkml:trace contextRef="#ctx0" brushRef="#br0" timeOffset="15967">19167 16107 24575,'-45'27'0,"2"3"0,12 10 0,3 1 0,4 11 0</inkml:trace>
  <inkml:trace contextRef="#ctx0" brushRef="#br0" timeOffset="32393">5663 19731 24575,'0'-9'0,"0"2"0,-1 1 0,1 3 0,-3-4 0,3 4 0,-4-2 0,4 2 0,-2 0 0,2 1 0,0-1 0,0 1 0,0-1 0,0 1 0,1 1 0,9 0 0,4 1 0,28 0 0,-1 0 0,17-1 0,-5-1 0,-1 0 0,0 0 0,6 2 0,1 0 0,-23 0 0,2 0 0,-2 0 0,1 0 0,4 0 0,1 0 0,0 0 0,0 0 0,-6 0 0,-1 0 0,33 0 0,-13 2 0,0-1 0,8 6 0,-10-4 0,10 3 0,1-4 0,-10 2 0,7-2 0,-20 3 0,1-3 0,-5-1 0,-3 0 0,-3-1 0,3 0 0,-1 0 0,11 0 0,-10 0 0,4 0 0,-12 0 0,-3 0 0,-1 0 0,2 0 0,1 0 0,9 0 0,2 0 0,3 0 0,-3 0 0,-2 0 0,-4 0 0,0 0 0,-5 0 0,-8 0 0,-3 0 0,-7 0 0,1 0 0,3 0 0,-4 0 0,8 0 0,-3 0 0,3 0 0,0 0 0,4 2 0,0-2 0,1 2 0,4-1 0,-3-1 0,20 3 0,-1-2 0,14 0 0,-2 0 0,4-1 0,-20 0 0,0 0 0,-28 0 0,2 0 0,-4 0 0,5 0 0,3 0 0,3 0 0,-1 0 0,9 0 0,-5 0 0,18 0 0,-3 0 0,34 0 0,-20-6 0,19 5 0,-27-5 0,5 6 0,-6 0 0,11-1 0,-5-1 0,7 0 0,-2-4 0,-1 4 0,-12-2 0,3 3 0,-7 1 0,1-1 0,4-3 0,29-3 0,-18 2 0,-14 1 0,0 1 0,8-1 0,0 2 0,5-5 0,-2 5 0,6-5 0,-10 6 0,6-3 0,-4 2 0,3 1 0,7-1 0,5-1 0,-17 1 0,1-1 0,18 0 0,-24 1 0,0 0 0,0 0 0,-1 0 0,15 0 0,-14-2 0,0 1 0,25 2 0,-14-5 0,8 5 0,-17-2 0,-2 3 0,3 0 0,-5 1 0,2-2 0,25-3 0,-24 3 0,-2 0 0,10-4 0,-6 5 0,-4 0 0,13 0 0,-14 1 0,1 1 0,30 3 0,-30-3 0,-1 1 0,21 7 0,-6-6 0,3 7 0,-18-8 0,-1-1 0,16 3 0,8-2 0,-19 4 0,-7-4 0,1 6 0,3-5 0,-7 0 0,2 2 0,2-1 0,-8 0 0,23 1 0,-19-3 0,13 1 0,-18 0 0,4 1 0,2-2 0,-1 3 0,1-4 0,-10 1 0,-1-1 0,11 5 0,-6-3 0,15 9 0,7-4 0,-11 1 0,13 2 0,-1-4 0,-14 2 0,15-3 0,-16 2 0,15-1 0,2 0 0,-8 1 0,2-1 0,26-4 0,-28 2 0,2-1 0,3-3 0,-2 0 0,21 5 0,-22-4 0,0-1 0,-2 2 0,-4-1 0,16-3 0,-18 0 0,1 1 0,26 3 0,-16-2 0,19 4 0,-18-5 0,2 2 0,-5-3 0,-2 0 0,-1 0 0,0-2 0,0 2 0,12-1 0,-11 1 0,10 1 0,-18-1 0,-7 0 0,5 1 0,5 0 0,10 1 0,2-2 0,2-4 0,2-1 0,-18 1 0,3 0 0,-7 3 0,-4 1 0,-1-1 0,-20-2 0,4 10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3:04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11696 7713 24575,'-5'-9'0,"0"1"0,4 4 0,-1-1 0,1 2 0,-2 1 0,2-3 0,0 0 0,-1-5 0,1 2 0,-1 1 0,2 1 0,0 1 0,0-2 0,0 1 0,0 0 0,0 2 0,0 0 0,0 1 0,-1 18 0,1 11 0,0 19 0,2 2 0,2-2 0,0 3 0,-2-7 0,0 2 0,3 11 0,0 3 0,-4 4 0,-1-3 0,3 11-245,-3-23 1,0-2 244,0 0 0,0 0 0,0-9 0,0-10 0,-2-3 0,1-11 0,-1-19 0,2-9 0</inkml:trace>
  <inkml:trace contextRef="#ctx0" brushRef="#br0" timeOffset="2681">11697 7441 24575,'-5'0'0,"2"1"0,1 0 0,0 0 0,0 2 0,0-2 0,3 6 0,9-3 0,5 8 0,11-7 0,10 6 0,6 1 0,14-2 0,4 2 0,4-2 0,-29-7 0,1 1 0,32 8 0,-31-9 0,0 1 0,26 5 0,2-4 0,-2 4 0,7-7 0,-30 1 0,0-1 0,-1-2 0,2 0 0,18-2 0,1 1 0,-17 0 0,0 1 0,13-3 0,-3 0 0,6 3 0,-19-1 0,-1-1 0,19 2 0,-19 0 0,-1 0 0,17 0 0,7 0 0,-1 0 0,-12-4 0,1-1 0,-13 3 0,1 0 0,11-4 0,0 0 0,14 1 0,-2 2 0,-7-1 0,-1 4 0,-2 0 0,5-2 0,2 2 0,0-2 0,1 2 0,-8 0 0,1 0 0,-4 0 0,4 0 0,3 0 0,-1 0 0,-3 0 0,-1 1 0,20 0 0,-11 0 0,-23-1 0,1 0 0,2 0 0,-2 0 0,16 0 0,15 0 0,-21 0 0,-1 0 0,0 0 0,19 0 0,-17 0 0,10 0 0,-16 0 0,-10 3 0,4-2 0,-9 10 0,0-7 0,-5 10 0,3-6 0,10 9 0,-7-6 0,17 7 0,-10-11 0,11 2 0,0-6 0,-2 2 0,1-1 0,23-1 0,-16 1 0,1-1 0,-13-2 0,-2 1 0,1 2 0,3 1 0,25 2 0,0 2 0,-19 0 0,0 0-244,21 2 1,-1 0 243,-22-3 0,-1 1-481,-3-2 1,1 0 480,1 0 0,0-1 0,-5-2 0,0 0 0,0-1 0,-1 0 0,-2 0 0,0 0 0,33 0 0,-29-1 0,-2 0 0,20 2 0,-4-2 464,-22 0-464,-17-2 984,-2 0-984,-4 0 0,-5 0 0,0 0 0,-1 0 0,9 0 0,9 0 0,17 0 0,-2 1 0,2-2 0,22-3 0,-18 1 0,3-1 0,4-1 0,0 0 0,-11 0 0,0 1 0,12 0 0,-2 2 0,7 0 0,-5 2 0,-7 0 0,-3 0 0,-5 0 0,1 0 0,-1 0 0,8 0 0,-3 0 0,-1 0 0,-12 0 0,-1 0 0,6 5 0,-12-3 0,13 3 0,-15-4 0,3-1 0,14 0 0,-7 2 0,16-2 0,-11 2 0,1-2 0,1 0 0,9-1 0,6-5 0,12 0 0,-7-1 0,8 0 0,-7-1 0,1-1 0,-3-2 0,-17 6 0,0 0 0,15-1 0,14-2 0,-39 5 0,-8 1 0,-2 2 0,-7-3 0,5 2 0,-4-1 0,-1 0 0,2 2 0,-8-3 0,1 3 0,-2-1 0,-1-2 0,3 3 0,-5-1 0,2 4 0,-1 25 0,3 16 0,-1 8 0,-1 6 0,1-1 0,1 0-706,-2 5 0,0-3 706,0-7 0,0-5-244,4 15 244,-3-1 0,2-11 0,-5-2 0,0-23 0,-14-20 0,-4-22 0</inkml:trace>
  <inkml:trace contextRef="#ctx0" brushRef="#br0" timeOffset="5493">11782 8477 24575,'-7'0'0,"0"0"0,4 0 0,-1 0 0,2 0 0,-1 0 0,1 2 0,13-2 0,27 2 0,19-2 0,-17 0 0,3 0 0,-1 0 0,4 0 0,14 0 0,8 0 0,-5 0 0,1 0 0,0 0-754,-13 0 1,6 0 0,-1 0 0,-5 0 753,8 0 0,-2 0 0,7 0 0,0 0-811,-8 0 1,-1 0 810,3 1 0,-1 0 0,-5 0 0,2 0 0,-3 0 0,3-1 0,-2 1 0,3 0 0,0-1 0,-6 0 0,2 0 0,-4 0 0,1 0 0,-2 0 0,1 0 0,0 0 0,-2 0 0,1 0 0,15 0 0,-1 0 0,-16 0 0,-1-1 0,11 1 0,1 0 0,-2 0 0,-2-1 0,-11 1 0,-1 0 1366,8 0 1,1 0-1367,0 0 0,-2 0 1901,17 0-1901,-8 0 0,-1 0 0,5 0 0,-23 0 0,2 0 0,3 1 0,-1-1 0,27 0 0,-22 1 0,0-1 0,22 0 0,0 0 0,-4 0 0,1 0 0,2-1 0,-4-1 0,4-4 0,-2 2 0,1-1 0,2 3 0,0 2 0,-30 0 0,-1 0 0,35 0 0,-13-2 0,2 1 0,-21 0 0,1 1-462,16-2 1,-1 0 461,12 2 0,-30 0 0,1 0 0,1 0 0,-1 0 0,31-1-338,-1 1 338,-19-1 0,4 1 0,-4 0 0,-9 0 0,1 0 0,27 0 0,-12 0 0,0 0 0,7 0 0,-23 1 0,-2 0 0,9-1 0,-9 3 0,0 1 0,17-1 0,-17-1 0,0 1 0,10 4 907,0-5-907,9 2 0,-9-4 0,8 3 354,-18-3-354,14 3 0,-15-3 0,11 1 0,-8 1 0,9 5 0,-7-3 0,5 6 0,-21-6 0,4 0 0,13-3 0,-4 0 0,15 0 0,-10 0 0,-1 3 0,5 2 0,7 3 0,-16-1 0,9 2 0,-5-1 0,-8 0 0,6 2 0,-15-8 0,-7 2 0,1-5 0,-2 3 0,1-2 0,3 4 0,8-4 0,19 4 0,2-2 0,12 0 0,-5 0 0,3-3 0,5 2 0,0-2 0,-2 0 0,-14 1 0,-9-1 0,-13 1 0,-12 2 0,-1-3 0,-13 3 0,7-3 0,1 0 0,-1 0 0,4 0 0,-1 0 0,-4 0 0,2 0 0,-2 0 0,-1 0 0,4 0 0,-1-1 0,2 0 0,-5 0 0,2-2 0,-5 0 0,1 0 0,0 2 0,-4-1 0,3 2 0,1-1 0,9 0 0,-8-20 0,6-5 0</inkml:trace>
  <inkml:trace contextRef="#ctx0" brushRef="#br0" timeOffset="7080">12623 7760 24575,'0'44'0,"0"-1"0,0-3 0,0 4 0,0 3 0,0 0 0,0-8 0,0-1 0,0 4 0,0-3 0,0 4 0,0-4 0,0-8 0,0 1 0,0-11 0,0-5 0,0-3 0,0 2 0,0 12 0,-1-2 0,1 6 0,-2-13 0,1-7 0,1-9 0,10-16 0,13-52 0,-5 23 0,0-1 0</inkml:trace>
  <inkml:trace contextRef="#ctx0" brushRef="#br0" timeOffset="8175">13874 7709 24575,'-5'-1'0,"0"0"0,5-2 0,-3 2 0,3-2 0,-3 3 0,3 15 0,-2 10 0,2 30 0,0 1 0,2-18 0,0 1 0,2 22 0,2-19 0,0-2 0,1 9 0,7 12 0,-7-13 0,3-12 0,-4 7 0,-2-25 0,0 7 0,-3-9 0,3 5 0,-2-1 0,1-2 0,-2 3 0,-1-1 0,0-5 0,0-4 0,2-8 0,6-14 0,6-31 0,4-15 0</inkml:trace>
  <inkml:trace contextRef="#ctx0" brushRef="#br0" timeOffset="9100">15151 7688 24575,'-3'0'0,"-1"1"0,2 0 0,0-1 0,1 5 0,0-3 0,0 27 0,-3 14 0,3 6 0,0 4 0,-1-5 0,0 0 0,1 9 0,1 1 0,0 0 0,0-2 0,0-8 0,0-1-338,0 6 0,0-3 338,0 16 0,0-7 0,0-29 0,0 9 0,0-24 0,3-3 0,-2-13 0,11-24 0,0-7 0</inkml:trace>
  <inkml:trace contextRef="#ctx0" brushRef="#br0" timeOffset="10205">16302 7880 24575,'-5'-2'0,"3"-1"0,-4 3 0,5-1 0,-2 7 0,3 16 0,0 13 0,0 4 0,0 26 0,1-15 0,2 1 0,2 15 0,4-2 0,-4-2 0,3-16 0,-7 2 0,2-17 0,-3-5 0,4-13 0,-2-13 0,5-1 0,8-24 0,4-3 0</inkml:trace>
  <inkml:trace contextRef="#ctx0" brushRef="#br0" timeOffset="11036">17558 7853 24575,'-6'0'0,"1"0"0,2 0 0,1 0 0,1 1 0,-1 17 0,1 7 0,-1 22 0,2 5 0,-2 12 0,2-4 0,-1-23 0,1 2 0,0 3 0,0-1 0,0 19 0,0-1 0,0-34 0,0-12 0,0 2 0,0-10 0,0-1 0,0 1 0,0-2 0,3 0 0,7-17 0,5-5 0</inkml:trace>
  <inkml:trace contextRef="#ctx0" brushRef="#br0" timeOffset="12035">18627 7895 24575,'-2'-3'0,"-2"1"0,3 1 0,-2 1 0,1 47 0,0 6 0,2-4 0,-1 4 0,1-10 0,0 0 0,0 5 0,0-2 0,0-10 0,0 0 0,0 16 0,0-2 0,0 6 0,0 12 0,0-44 0,0-10 0,0-9 0,0-4 0,-5-26 0,-3-4 0</inkml:trace>
  <inkml:trace contextRef="#ctx0" brushRef="#br0" timeOffset="14476">9908 8276 24575,'-5'0'0,"-3"0"0,6 0 0,-1 3 0,6 2 0,14 7 0,10-3 0,6 0 0,3 0 0,15-4 0,-14 1 0,-1-2 0,10-4 0,-4 0 0,-7 0 0,-10 0 0,-12 0 0,-7-1 0,-4-7 0,-2-2 0</inkml:trace>
  <inkml:trace contextRef="#ctx0" brushRef="#br0" timeOffset="16054">10883 8024 24575,'-4'8'0,"-2"12"0,-5 29 0,1 5 0,1 8 0,7-20 0,1-1 0,-2 20 0,1-21 0,-2-3 0,-1 3 0,-10-8 0,0-8 0,-4-5 0,6-2 0,-7-9 0,3-3 0,-9-4 0,-6-2 0,-6-12 0,-3-6 0,-2-23 0,6-7 0,5-1 0,19 14 0,3-1 0,-3-16 0,6-16 0,7 14 0,5 3 0,10-1 0,7 9 0,19-13 0,-10 25 0,8-15 0,-15 30 0,-5 0 0,-4 12 0,-7 3 0,0 2 0,-1 0 0,3 0 0,3 8 0,2 3 0,5 7 0,-2 4 0,3 6 0,0 23 0,-3-4 0,2 5 0,-4 11 0,2-25 0,-2 19 0,-1-22 0,-3-2 0,1 2 0,2-5 0,1 0 0,-2-3 0,-3-4 0,3-4 0,-4-8 0,4-6 0,12-4 0,-8-1 0,22-20 0,-20 0 0,7-19 0,-10 5 0,-7-4 0,-1-14 0,-7 14 0,0-2 0,-2-25 0,1 28 0,-1 2 0,0-10 0,-2 22 0,0-8 0,-2 20 0,-1-3 0,-4 7 0,1 6 0,-16 7 0,6 7 0,-29 11 0,21-4 0,-11 2 0,18-4 0,1-6 0,2 5 0,4-3 0,7-8 0,1 6 0,4-6 0,5-1 0,1 0 0</inkml:trace>
  <inkml:trace contextRef="#ctx0" brushRef="#br0" timeOffset="17477">19843 8184 24575,'-11'-3'0,"3"3"0,1-3 0,3 3 0,1 0 0,0 0 0,0 0 0,0 0 0,1 4 0,4-3 0,19 6 0,18-1 0,25-1 0,-26 0 0,1 0 0,-1-4 0,-2 0 0,25 7 0,-10-5 0,-28 1 0,-1-2 0,-17-2 0,-2-1 0,3 1 0,5-1 0,7-23 0,9-6 0</inkml:trace>
  <inkml:trace contextRef="#ctx0" brushRef="#br0" timeOffset="18874">21072 8142 24575,'-5'0'0,"1"0"0,3 16 0,-2 10 0,-7 44 0,0-16 0,1-15 0,-2-3 0,-7 4 0,-2-5 0,-10-6 0,-2-2 0,-12 4 0,0 1 0,7-11 0,-1-4 0,14-14 0,-8-1 0,7-15 0,3-6 0,2-14 0,6-25 0,7 11 0,2-14 0,17 16 0,11-16 0,6 21 0,2-15 0,-10 35 0,-6-8 0,-5 19 0,-4-3 0,-1 12 0,2 0 0,9 1 0,5 5 0,1 4 0,2 3 0,-6 6 0,-1-6 0,4 6 0,10 21 0,-5-8 0,9 15 0,-16-15 0,18 9 0,-18-11 0,13 6 0,-16-16 0,6-5 0,3 4 0,3-6 0,0 0 0,-2-5 0,17-5 0,0-4 0,11-15 0,-5-4 0,-15-10 0,-2-4 0,10-4 0,-13-1 0,-4-3 0,-9-2 0,-1-9 0,-13 11 0,1 1 0,-3 2 0,0-9 0,-7 13 0,-2 10 0,-19 8 0,-11 15 0,-22-4 0,-5 25 0,1 6 0,27 10 0,2 4 0,-4 10 0,17-12 0,4-1 0,4 0 0,8 1 0</inkml:trace>
  <inkml:trace contextRef="#ctx0" brushRef="#br0" timeOffset="24115">12263 8873 24575,'-28'0'0,"2"0"0,11 0 0,0 0 0</inkml:trace>
  <inkml:trace contextRef="#ctx0" brushRef="#br0" timeOffset="25156">12021 8916 24575,'0'25'0,"0"0"0,0 11 0,0 1 0,-2 6 0,-4 13 0,-2 5 0,2-14 0,0 2 0,-1-3 0,1 3 0,-1-3 0,0 2 0,0-4 0,-2 23 0,3-13 0,0-10 0,1 9 0,-2-14 0,3 3 0,-1 0 0,-1-5 0,0 28 0,1-24 0,4-9 0,-2-3 0,1-14 0,2-12 0,-1-39 0,6-32 0,-2 11 0,0 0 0</inkml:trace>
  <inkml:trace contextRef="#ctx0" brushRef="#br0" timeOffset="25871">11994 8990 24575,'-6'0'0,"0"0"0,-2 0 0,-24 43 0,3-16 0,6 2 0,2 2 0,-7 11 0,-7 0 0,15-6 0,-4-10 0,18-18 0,3-5 0,2-6 0,10-12 0,4-13 0</inkml:trace>
  <inkml:trace contextRef="#ctx0" brushRef="#br0" timeOffset="36787">12082 8954 24575,'-10'1'0,"2"-1"0,3 0 0,2 0 0,1 0 0,-1 0 0,3 1 0,-1 1 0,1 3 0,-1-1 0,0 10 0,0 1 0,4 15 0,6 2 0,9 11 0,4 1 0,-5-17 0,-29-67 0,-13-36 0,16 29 0,24 47 0,-28-54 0,-21-35 0,20 35 0,24 54 0,-3 0 0,1 0 0,-3 0 0,0 0 0,5 2 0,1-2 0,4 3 0,-1-1 0,-1-1 0,-3 0 0</inkml:trace>
  <inkml:trace contextRef="#ctx0" brushRef="#br0" timeOffset="36918">12132 8846 24575,'0'28'0,"0"-2"0,-1-19 0,-1 2 0</inkml:trace>
  <inkml:trace contextRef="#ctx0" brushRef="#br0" timeOffset="37591">12094 8980 24575,'-5'0'0,"-2"4"0,3-1 0,-4 3 0,4-1 0,-2-4 0,2 2 0,1-2 0,1 2 0,5 7 0,4 8 0,6 3 0,6 7 0,14 14 0,-8-12 0,5 10 0,-15-19 0,1 1 0,-8-11 0,5 6 0,-4-7 0,-1 1 0,0 10 0,-3-13 0,-2 7 0,0-12 0,-17-28 0,2-9 0,-13-27 0</inkml:trace>
  <inkml:trace contextRef="#ctx0" brushRef="#br0" timeOffset="38703">11405 10397 24575,'-20'6'0,"-3"1"0,3 10 0,-5 8 0,4 12 0,3 9 0,-4 16 0,11-29 0,0 3 0,-2 4 0,-1 1 0,-2 0 0,0 1 0,-5 13 0,0-1 0,8-16 0,0 0 0,-3 4 0,0-1 0,2 16 0,7-35 0,-2-18 0,14-31 0,3-22 0</inkml:trace>
  <inkml:trace contextRef="#ctx0" brushRef="#br0" timeOffset="39355">11328 10460 24575,'-7'-6'0,"0"-1"0</inkml:trace>
  <inkml:trace contextRef="#ctx0" brushRef="#br0" timeOffset="43135">11030 11168 24575,'0'5'0,"0"0"0,0-2 0,0 3 0,0-4 0,0 4 0,0-4 0,0 5 0,0 4 0,0 0 0,1 6 0,-1-5 0,7 7 0,-3-6 0,2 7 0,4-9 0,-3 2 0,7-7 0,18-3 0,1-6 0,29-17 0,-25-4 0,2-8 0,-1 1 0,5-4 0,-1-3 0,3-6 0,3-6 0,-7 8 0,-12 15 0,-4 3 0,20-31 0,-31 47 0,-12 0 0,0 3 0</inkml:trace>
  <inkml:trace contextRef="#ctx0" brushRef="#br0" timeOffset="43819">11289 10111 24575,'0'5'0,"13"5"0,16 6 0,6-1 0,3 2 0,19 14 0,-19-16 0,-3-1 0,2 2 0,-8-7 0,-6-5 0,-12-19 0,-5-9 0</inkml:trace>
  <inkml:trace contextRef="#ctx0" brushRef="#br0" timeOffset="45494">12062 7044 24575,'-1'-4'0,"0"-2"0,-1 4 0,1-1 0,-3 3 0,2 0 0,0 2 0,0-1 0,-4 20 0,1-10 0,-2 14 0,1 1 0,2-8 0,-3 21 0,5-18 0,-1 5 0,3-9 0,0-6 0,0 10 0,0-7 0,0 8 0,4-8 0,3 2 0,6-5 0,4 0 0,2-4 0,1 1 0,9-5 0,-1-1 0,10-9 0,12-25 0,-17 7 0,10-26 0,-25 30 0,-4-12 0,-8 14 0,-4-4 0,-2 5 0,0 4 0,0-1 0,-18-14 0,4 5 0,-14-5 0,8 11 0,2 4 0,-3 5 0,9 1 0,-6 8 0,8 0 0,-5 0 0,-6-3 0,-3 2 0,-10-3 0,-14 22 0,15-6 0,-2 11 0,26-4 0,7 1 0,2 9 0</inkml:trace>
  <inkml:trace contextRef="#ctx0" brushRef="#br0" timeOffset="46658">13333 7035 24575,'-4'0'0,"0"0"0,3 7 0,0 16 0,1 5 0,0 15 0,0-6 0,0-1 0,0 0 0,0 0 0,0-11 0,0 2 0,0-12 0,0-4 0,0 4 0,0-9 0,5-1 0,2-4 0</inkml:trace>
  <inkml:trace contextRef="#ctx0" brushRef="#br0" timeOffset="47643">14581 6944 24575,'-6'4'0,"0"5"0,12 4 0,4 8 0,3 4 0,-1-5 0,-6 6 0,-4 6 0,-2-9 0,-1 21 0,-3-33 0,2 11 0,3-22 0,27 3 0,-3-3 0,25 0 0,-23-4 0,0-12 0,-11-7 0</inkml:trace>
  <inkml:trace contextRef="#ctx0" brushRef="#br0" timeOffset="48341">15656 6856 24575,'55'-5'0,"-7"0"0,-8 5 0,-9 14 0,-14-1 0,-6 21 0,-13 9 0,-5-7 0,-1 15 0,-1-27 0,4 4 0,5-6 0,2 4 0,11-2 0,-4 4 0,5-9 0,-9-3 0,-20 20 0,-8 6 0,-14 9 0,-3-9 0,4-18 0</inkml:trace>
  <inkml:trace contextRef="#ctx0" brushRef="#br0" timeOffset="49006">17168 6971 24575,'-8'37'0,"-1"2"0,8-3 0,1-1 0,-2 7 0,2 13 0,5-35 0,19 9 0,10-16 0,16-1 0,0-12 0,-4-9 0,-6-14 0,-4-15 0,-5-12 0</inkml:trace>
  <inkml:trace contextRef="#ctx0" brushRef="#br0" timeOffset="49213">17358 7053 24575,'-8'0'0,"-2"16"0,0-1 0,2 24 0,-10 12 0,-5 3 0,5-17 0,0 2 0,-1 3 0,0 5 0,-1-5 0,-1-4 0,0 0 0</inkml:trace>
  <inkml:trace contextRef="#ctx0" brushRef="#br0" timeOffset="49887">18082 7107 24575,'-9'0'0,"4"15"0,3 6 0,9 19 0,5 3 0,11 13 0,-5-13 0,5-3 0,19-4 0,-6-7 0,-3-13 0,-17 1 0,-7-10 0,-25 10 0,-13 3 0,-18 3 0,-9 2 0,1-7 0,-1-7 0,20-6 0,4-5 0</inkml:trace>
  <inkml:trace contextRef="#ctx0" brushRef="#br0" timeOffset="50086">18034 7164 24575,'21'-8'0,"16"-3"0,22 1 0,-22-1 0,2-1 0,2 0 0,-1-2 0,-1-7 0,-1-2 0,-2 3 0,0-1 0</inkml:trace>
  <inkml:trace contextRef="#ctx0" brushRef="#br0" timeOffset="50702">19128 6887 24575,'0'27'0,"-6"30"0,1-4 0,-3 3 0,-3 3 0,4-20 0,0-1 0,-2 17 0,2 0 0,-1 12 0,6-5 0,2-21 0,1-18 0,16-9 0,8-15 0,19-17 0,-2-13 0,-8-5 0,-14-17 0,-15 33 0,-59-8 0,-14 38 0,17 3 0,-3 4 0,6 8 0,0-1 0</inkml:trace>
  <inkml:trace contextRef="#ctx0" brushRef="#br0" timeOffset="84208">13408 9232 24575,'-4'0'0,"1"0"0,1 0 0,-1-1 0,2 1 0,-2 0 0,3 0 0,-1 47 0,1-2 0,0-7 0,0 1 0,0 17 0,0-9 0,0 1 0,0 13 0,0-10 0,0 13 0,0-24 0,0-1 0,0-2 0,0 10 0,0-7 0,0 7 0,0-12 0,-3 4 0,-1 8 0,-3 5 0,1-14 0,-1 2 0,4-20 0,-2 0 0,1-10 0,-3-4 0,1-19 0,-1-18 0,-2-35 0,5 23 0,-1 1 0</inkml:trace>
  <inkml:trace contextRef="#ctx0" brushRef="#br0" timeOffset="84948">13338 9200 24575,'-5'0'0,"1"-1"0,4 0 0,-2-3 0,1 3 0,-3 7 0,-3 9 0,-2 7 0,-9 19 0,-12 17 0,1-12 0,11-13 0,0-2 0,-2-5 0,-2 7 0,11-15 0,0-5 0,7-6 0,2-5 0,0 2 0,1-1 0,6-13 0,8-20 0,7-8 0,-1-9 0,-1 9 0</inkml:trace>
  <inkml:trace contextRef="#ctx0" brushRef="#br0" timeOffset="85557">13233 9287 24575,'1'-27'0,"-1"6"0,1 16 0,-1 4 0,2-1 0,5 2 0,3 6 0,12 4 0,-1 6 0,9 5 0,1-1 0,6 5 0,3 2 0,13 9 0,-14-10 0,5 7 0,-13-19 0,15 21 0,-19-21 0,10 10 0,-28-18 0,-3-4 0,-1 0 0,-3-2 0,-1 1 0,0 0 0,-1-44 0,0-10 0</inkml:trace>
  <inkml:trace contextRef="#ctx0" brushRef="#br0" timeOffset="103516">17966 10940 24575,'0'-5'0,"0"0"0,-2 2 0,-5 2 0,-6 1 0,-28 10 0,9 4 0,-6 6 0,-14 4 0,-7 4 0,2 0-1024,11-2 1,2 1 0,-3 0 1023,-11 2 0,-2 0 0,5-1 0,7-1 0,6-3 0,8-6 0,2-3 0,-9 4 0,16-1 0,16-19 0,17-13 0,5-8 0</inkml:trace>
  <inkml:trace contextRef="#ctx0" brushRef="#br0" timeOffset="103823">17406 11256 24575,'0'37'0,"3"13"0,-2 18 0,0-21 0,0 9 0,1 2 0,-1-4 0,-1-5 0,0-4 0,0 5-1213,1 8 1,0 6 0,0-1 0,-1-10 1212,0-1 0,0-7 736,0-6 1,0-3-737,3 0 788,1-17-788,8-15 0,12-20 0,9-6 0</inkml:trace>
  <inkml:trace contextRef="#ctx0" brushRef="#br0" timeOffset="104152">18451 11058 24575,'-2'-4'0,"-1"1"0,-29 31 0,-8 2 0,8-5 0,-3 2 0,1-4 0,1-2 0,-24 5 0,-2-2 0,10-18 0,11-6 0,7-8 0</inkml:trace>
  <inkml:trace contextRef="#ctx0" brushRef="#br0" timeOffset="104411">18123 11158 24575,'14'18'0,"0"9"0,2 20 0,-5-3 0,-1 2 0,-3-11 0,0 1 0,2 20 0,-3 2-740,-2-16 1,-2-1 739,-1 4 0,-1-1 0,1 0 0,-2-2 0,-2-4 0,-1-1 89,-5 25 1,-10-26 0,0-15 0</inkml:trace>
  <inkml:trace contextRef="#ctx0" brushRef="#br0" timeOffset="104767">17905 11581 24575,'21'5'0,"16"1"0,21 6 0,-12-2 0,-10 8 0,-26 8 0,-12 24 0,-13 19 0,4-33 0,-3-1 0,-4 4 0,-1-4 0,-6 7 0,5-8 0,16-19 0,4 5 0,13 0 0,21 4 0,29-7-368,-17-11 1,4-4 367,8-3 0,2-5 0,3-9 0,1-6 0,-19 5 0,0-2 0,-1-2 0,-1-6 0,0 1 0,0-1 0</inkml:trace>
  <inkml:trace contextRef="#ctx0" brushRef="#br0" timeOffset="105048">19396 10543 24575,'9'-10'0,"46"3"0,-18 0 0,27 4 0,-41 3 0</inkml:trace>
  <inkml:trace contextRef="#ctx0" brushRef="#br0" timeOffset="105344">19031 10759 24575,'-5'0'0,"1"-3"0,63 1 0,8-8 0,-13 6 0,1 0 0,-7-1 0,-5 0 0,4 0 0,-16 16 0,-36 14 0,-22 21 0,-8 2 0,10-20 0,-1 0 0,-15 24 0,14-7 0,11-7 0,31-22 0,5-8 0</inkml:trace>
  <inkml:trace contextRef="#ctx0" brushRef="#br0" timeOffset="105504">19655 10859 24575,'-36'23'0,"6"5"0,-3 3 0,-6 12 0,-2-18 0,-13 8 0</inkml:trace>
  <inkml:trace contextRef="#ctx0" brushRef="#br0" timeOffset="105727">18674 11256 24575,'-24'4'0,"14"0"0,51-4 0,-4-1 0,7-2-1525,20-3 1,5-1 1524,-14 1 0,3 0 0,0-2 0,0 0 0,1-1 0,4-2 0,2-2 0,5-2 0,0 0 0,-5 2 0,-5 2 0,-4 0 0,1 0 137,14-4 1,2-1-1,-12 2 1,-20 4-1,-7 2 1,15-4-1</inkml:trace>
  <inkml:trace contextRef="#ctx0" brushRef="#br0" timeOffset="106611">19275 11447 24575,'-27'28'0,"-3"25"0,12 0 0,6-13 0,8-10 0,13-25 0,15-29 0,15-34 0,-5 13 0,2 1 0,-11 18 0,0 2 0,6-4 0,-1 4 0,0 7 0,-8 8 0,-10 3 0,-7 28 0,-15-2 0,-6 22 0,-5-17 0,7-7 0,7-8 0,9-3 0,13 0 0,1 0 0,12-4 0,-8-3 0,-6 1 0,-8 4 0,-10 21 0,-10 13 0,-5-2 0,-2 0 0,-9 17 0,4-16 0,-1 0 0,-7 21 0,16-23 0,0 1 0,1-5 0,2 1 0,-11 32 0,10-7 0,4-5 0,9-1 0,13-27 0,16-1 0,16-13 0,28-1 0,-31-8 0,1-3-208,9-5 0,1-5 208,1-5 0,-1-4-574,-2-1 1,-3-2 573,-6-2 0,-3 0 0,11-6 0,-31-10 0,-33 8 0,-21 5 0,-9 2 0,6 4 0,-2 4-93,-12 0 0,1 4 93,-7 2 1136,29 11-1136,44 0 0,45-11 0,-9 3 0,6-2-1444,12-8 1,4-3 1443,-21 5 0,0 0 0,0-2 0,-2-1 0,-1-2 0,0 1 0,0-2 0,0 0 0,0 0 0</inkml:trace>
  <inkml:trace contextRef="#ctx0" brushRef="#br0" timeOffset="107759">20609 11357 24575,'-9'0'0,"1"0"0,2 0 0,36 0 0,8 0 0,24 1 0,7-1 0,-18 1 0,2-1 0,-1-2 0,4-1 0,-6 1 0,-10 1 0,-5 0 0,23-7 0,-47 8 0</inkml:trace>
  <inkml:trace contextRef="#ctx0" brushRef="#br0" timeOffset="108255">21692 11021 24575,'-13'-2'0,"-9"0"0,-14 28 0,-8 7 0,4 4 0,14-9 0,20-22 0,5-6 0,15-4 0,6-8 0,18 2 0,12-4 0,7 8 0,-8 2 0,1 0 0,-11-1 0,0 1 0,27 1 0,-3-1 0,2-2 0,3 2 0,-42 1 0</inkml:trace>
  <inkml:trace contextRef="#ctx0" brushRef="#br0" timeOffset="108463">21705 11343 24575,'-17'46'0,"1"0"0,5 8 0,3 8 0,-2-1 0,-1-1 0,-2-1 0,0 3 0,2-3 0,0 3 0,-1 0 0,-1-3 0,-6 6 0,0-1 0,0 1 0</inkml:trace>
  <inkml:trace contextRef="#ctx0" brushRef="#br0" timeOffset="109991">16396 10635 24575,'-5'-1'0,"1"-6"0,-2 5 0,13 8 0,8 17 0,13 15 0,14 9 0,-5 3 0,5 2 0,-11-6 0,-8 4 0,-10-16 0,-9 0 0,-4-8 0</inkml:trace>
  <inkml:trace contextRef="#ctx0" brushRef="#br0" timeOffset="110167">16632 10600 24575,'-16'-10'0,"6"3"0,6 15 0,15 5 0,15 19 0,0 18 0,-8-18 0,0 0 0</inkml:trace>
  <inkml:trace contextRef="#ctx0" brushRef="#br0" timeOffset="110943">22540 10678 24575,'-5'10'0,"2"2"0,1 10 0,3 2 0,5 2 0,-2-4 0,12 8 0,-8-7 0,5 9 0,-10-10 0,-1 2 0</inkml:trace>
  <inkml:trace contextRef="#ctx0" brushRef="#br0" timeOffset="111148">22800 10649 24575,'0'23'0,"0"6"0,0 12 0,0 14 0,-8 2 0,-1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46:33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11862 8378 24575,'0'-7'0,"0"15"0,-4 26 0,-2 10 0,0-6 0,-2 3 0,-1 24 0,-2 1-960,0-21 0,-1-4 960,2-3 0,-1 0 46,2-1 1,0-1-47,-8 23 0,9-20 0,0-1 0,0-2 441,-1-3-441,28-44 0,14-15 0,6-10 0,3-2 0,-12 15 0,0-1 218,10-13 0,-3 0-218,2 0 102,-6 1 1,-8-1 0,-5 6 0</inkml:trace>
  <inkml:trace contextRef="#ctx0" brushRef="#br0" timeOffset="299">11871 8763 24575,'-4'-6'0,"16"-17"0,21 0 0,-7 0 0,3 0 0,3 5 0,3 1 0,2-2 0,0 1 0,-2 3 0,-1 1 0,31-14 0,-4-3 0</inkml:trace>
  <inkml:trace contextRef="#ctx0" brushRef="#br0" timeOffset="626">12681 8529 24575,'19'-22'0,"-4"5"0,-5 9 0,-8 5 0,-23 20 0,-21 22 0,9-12 0,-4 1 0,0 5 0,-1 0 0,3-5 0,0-4 0,-22 8 0,21-13 0,8-14 0</inkml:trace>
  <inkml:trace contextRef="#ctx0" brushRef="#br0" timeOffset="963">12392 8302 24575,'9'37'0,"0"1"0,-4-3 0,-2 3 0,6 28 0,-1 6 0,-5-1 0,-3-2 0,0-13 0,0-1 0,0 3 0,3-6 0,5-7 0,18-13 0,19-28 0,-9-9 0,4-5 0,9-6 0,2-6 0,1-8 0,0-6 0,3-5 0,0 0 0</inkml:trace>
  <inkml:trace contextRef="#ctx0" brushRef="#br0" timeOffset="1383">13158 8229 24575,'-11'-3'0,"1"1"0,30 2 0,26 4 0,-7-3 0,4 0 0,5 2 0,3-2 0,18-10 0,-2-5-674,-22 3 1,-2-2 673,6-8 0,-9-3 0,-16-12 0,-16 1 0</inkml:trace>
  <inkml:trace contextRef="#ctx0" brushRef="#br0" timeOffset="1933">13395 8052 24575,'-17'38'0,"1"0"0,-6 28 0,14-27 0,3 2 0,6 0 0,5-2 0,15 17 0,16-2 0,11-40 0,7-8 0,1-16 0,-5-6 0,-2-15 0,-11-10 0,-10 3 0,-11-10 0,-11 19 0,-13 4 0,-5 17 0,-8 8 0,-1 8 0,5 17 0,4 18 0,8 27 0,2-31 0,2 4 0,2 9 0,1 7 0,-1-1-853,1 11 1,0 2 852,0-4 0,1 5 0,-1-4-756,-2-19 0,1-2 0,-1-1 756,0 22 0,-1-3 0,0-12 0,-3-4 0,-6-5 0,-3-6 0,-10 3 0,-17-15 0,1-49 0,-1-24 0,20 15 0,2-3 749,1-7 1,4 0-750,4 4 0,3 0 0,1 1 0,2 1 0,2-24 0,16-3 0,18 4 0,-6 25 0,5 0 0,3 0 0,1 2 0,0 0 0,0 0 0,-1 3 0,-1 1 0</inkml:trace>
  <inkml:trace contextRef="#ctx0" brushRef="#br0" timeOffset="2174">14137 7971 24575,'54'6'0,"-26"6"0,21 11 0</inkml:trace>
  <inkml:trace contextRef="#ctx0" brushRef="#br0" timeOffset="2734">14077 8296 24575,'6'18'0,"0"7"0,-6 8 0,-4 10 0,3-14 0,2 4 0,19-19 0,11 3 0,19-5 0,0 5 0,-4 4 0,-2 15 0,-12 10 0,-12-6 0,-4 3 0,-5-5 0,-5 1 0,-2 18 0,-7-3 0,-18 12 0,4-30 0,-6-6 0,-15-13 0,-4-9 0,-26-9 0,21-9 0,3-9 0,10-12 0,6-3 0,-6-6 0,15-4 0,41 55 0,21 20 0,8 8 0,4 4 0,-14-9 0,0 0 0,13 7 0,-3-5 0,2-3 0,-15-23 0,-14-4 0,-12-7 0,-8-33 0,-3-10 0</inkml:trace>
  <inkml:trace contextRef="#ctx0" brushRef="#br0" timeOffset="2894">14344 8233 24575,'6'0'0,"17"12"0,5-1 0,12 11 0</inkml:trace>
  <inkml:trace contextRef="#ctx0" brushRef="#br0" timeOffset="3400">14953 8679 24575,'-13'-1'0,"4"-4"0,36-15 0,12-7 0,21-9 0,-6 12 0,-17 10 0,-10 10 0</inkml:trace>
  <inkml:trace contextRef="#ctx0" brushRef="#br0" timeOffset="3558">14953 9150 24575,'-7'-3'0,"24"-34"0,2 6 0,2-5 0,9-14 0,3-4 0,-10 12 0,1-1 0,0 0 0,-1 0 0,0 1 0,0-1 0</inkml:trace>
  <inkml:trace contextRef="#ctx0" brushRef="#br0" timeOffset="4030">15466 7986 24575,'-1'22'0,"1"5"0,0 18 0,10 0 0,8-9 0,19-9 0,15-18 0,12-4 0,1-5 0,-12 3 0,-21 15 0,-18 19 0,-20 31 0,-7-21 0,-5 3-983,-3 7 1,-4-1 982,-3-2 0,-1-2 0,2-5 0,2-2-81,8-11 1,1-2 80,-3 17 0,16-20 0,14-14 0,15-13 0,8-2 1948,2 0-1948,-12 0 178,-11 2-178,-9 3 0,-4 24 0,-8 14 0,-2 11 0,-3 8 0,4-30 0,33-2 0,20-25 0,0-15 0,4-8 0,5-3 0,1 0 0</inkml:trace>
  <inkml:trace contextRef="#ctx0" brushRef="#br0" timeOffset="5035">16557 8089 24575,'-13'-11'0,"0"-5"0,9 8 0,0-4 0,3 6 0,-1 4 0,1 12 0,12 4 0,4 13 0,13 4 0,-5 4 0,-2-7 0,-6-2 0</inkml:trace>
  <inkml:trace contextRef="#ctx0" brushRef="#br0" timeOffset="5266">16870 7948 24575,'0'31'0,"0"26"0,-3-12 0,-4-9 0,-2 2 0,-12 19 0</inkml:trace>
  <inkml:trace contextRef="#ctx0" brushRef="#br0" timeOffset="5510">16073 8543 24575,'-26'1'0,"31"-5"0,32-7 0,-1 2 0,4-2 0,7-1 0,4-3 0,-3-1 0,2-3 0,-1 1-514,8-3 1,2-1 513,-2 0 0,4-3 0,-7 3 0,-12 2 0,-3 1 0,9-2 0,1 0 0</inkml:trace>
  <inkml:trace contextRef="#ctx0" brushRef="#br0" timeOffset="5902">16674 7777 24575,'-7'0'0,"2"22"0,3 12 0,2 6 0,3 12 0,-1-2 0,2 11 0,-1 2-549,0-4 1,-1 3 0,0 2 548,0 4 0,0 1 0,0-5-809,-2-3 1,0-2 808,0-4 0,0 2 0,0-8 0,0 11 0,0-20 0,0-47 0,0-19 0</inkml:trace>
  <inkml:trace contextRef="#ctx0" brushRef="#br0" timeOffset="6639">16685 8434 24575,'-36'43'0,"0"1"0,0 0 0,0-1 0,-7 12 0,1-1 0,13-8 0,13 6 0,9-16 0,15-13 0,16-29 0,22-35 0,8-4 0,-26 12 0,-1-1 0,11-8 0,-16 16 0,-11 14 0,-7 14 0,-10 30 0,-7 13 0,3 13 0,-2 6 0,1 2 0,8-26 0,1-3 0,0-1 0,3-1 0,10 15 0,24-43 0,7-14 0,19-27-1278,-4-3 1,-2-10 1277,-19-9 0,-7-4 0,-1 0 0,-3-1-895,-4 1 1,-2 0 894,-4 3 0,-3 1 0,-3 7 0,-1 0 0,-3-5 0,-2 4 0,1-2 0,-3 2 2300,9 52-2300,34 42 0,12-1 0,-14-5 0,4 1 798,-2-4 0,0-3-798,-4-2 0,-2-1 0,0-2 0,-4 1 0,3 23 0,-13-10 0,-25 0 0,-23 1 0,-23 2 0,14-21 0,-4-2 0,-1-2 0,-2-3 0,1-5 0,2-4 0,-23 0 448,12-21-448,44 10 0,34-10 0,4 12 0,5 4 0,5-3 0,1 1 0,2 0 0,-1 0 0,-2 4 0,0 0 0,3 0 0,1 2 0,2 3 0,0 0 0</inkml:trace>
  <inkml:trace contextRef="#ctx0" brushRef="#br0" timeOffset="7409">18498 8260 24575,'-5'-6'0,"3"-2"0,0 5 0,11 0 0,17 1 0,13 1 0,6 2 0,-6-1 0,0 0 0,17-1 0,-3 0 0,9-7 0,-14-2 0,-16-5 0</inkml:trace>
  <inkml:trace contextRef="#ctx0" brushRef="#br0" timeOffset="7754">18483 8000 24575,'-5'15'0,"1"22"0,8-1 0,3 4-512,0 8 0,4 2 512,6 7 0,5-1-1086,2-4 1,5-2 1085,3-2 0,4-3 0,2-5 0,3-1 132,9 9 1,0-2-133,-17-15 0,-3 0 0,4 6 0,-7-1 0,-14 5-74,-14 7 74,-26 4 0,7-16 0,-5 0 0,-5-2 0,-3-2-246,-2 5 0,-1-3 246,3-7 0,-1-4 0,2-7 0,-1-3 0,-31 1 0</inkml:trace>
  <inkml:trace contextRef="#ctx0" brushRef="#br0" timeOffset="7921">18374 8830 24575,'53'-1'0,"16"1"0,-23 0 0,2 0 0,3 0 0,0 0 0,1 0 0,0 0 0</inkml:trace>
  <inkml:trace contextRef="#ctx0" brushRef="#br0" timeOffset="10997">20150 7931 24575,'-5'0'0,"0"0"0,3 0 0,10 0 0,11 0 0,20 0 0,15-2 0,10-7 0,-1-2 0,-4 1 0,-10-3 0,-11 4 0,-8-1 0,-14 3 0,-15 6 0,-13 1 0,-10 0 0</inkml:trace>
  <inkml:trace contextRef="#ctx0" brushRef="#br0" timeOffset="11378">20235 7738 24575,'-3'-1'0,"0"25"0,3 34 0,-1-18 0,0 4 0,-2 15 0,-2 2-622,-2 0 0,-1 0 622,-3 1 0,-1-1 151,2-8 1,1-1-152,-2 5 0,2-4 0,2-5 0,6 7 0,22-49 0,17-11 0,6-7 0,-5-7 0,3-6 0,6-4 0,5-5 0,-7 2-431,-8-1 0,-5 0 431,7-8 0,-9 4 0,-16 10 224,-11 5 1,-10 0 0,-3 5 0</inkml:trace>
  <inkml:trace contextRef="#ctx0" brushRef="#br0" timeOffset="11742">20462 8051 24575,'-3'37'0,"0"0"0,0 3 0,-1 2 0,0 10 0,-1 3-2031,-3 2 1,-1 2 2030,0 2 0,-2 1 0,0-1 0,0 1 0,1-1 0,0-1 0,2-6 0,0-1 0,0 3 0,0-1 121,1-10 1,0-1-122,0-3 0,0-3 882,-9 2-882,-1-18 0,-7-27 0,-1-13 2050,-6-13-2050,4-3 886,2-4-886,10 12 0,5 5 0,7-15 0,24-9 0,-1 6 0,6-3 0,11-1 0,3-1 0,4-11 0,-1-1 0,1 1 0,1 0 0</inkml:trace>
  <inkml:trace contextRef="#ctx0" brushRef="#br0" timeOffset="12017">21077 7657 24575,'-13'-1'0,"-3"0"0,-28 34 0,-6 16 0,10-9 0,-1 6-1204,2 0 1,-6 9 0,1 3-1,6-5 1204,5-4 0,4-1 0,1-1 0,-3 3 0,0 1 0,5-6 0,6-7 0,0-1 0</inkml:trace>
  <inkml:trace contextRef="#ctx0" brushRef="#br0" timeOffset="12211">20789 7985 24575,'45'7'0,"7"10"0,-19 0 0,1 2 0,5-2 0,2 0-1747,9 5 1,2-1 1746,1-5 0,0-1 0,0-2 0,-3 0 466,-6 1 1,-5 0-467,4 3 0,-21 9 0,-22-3 0</inkml:trace>
  <inkml:trace contextRef="#ctx0" brushRef="#br0" timeOffset="12417">20466 8350 24575,'53'-5'0,"13"-7"0,-22 3 0,2-1 0,7-5 0,1-3 0,7-4 0,-4-1 0,-17 10 0,-3 0 0,-2-1 0,0-1 0</inkml:trace>
  <inkml:trace contextRef="#ctx0" brushRef="#br0" timeOffset="12641">20619 8768 24575,'-1'50'0,"-1"-1"0,0 11 0,1-20 0,1-1 0,1-28 0,13-31 0,7-24 0,-5 9 0,1 0 0</inkml:trace>
  <inkml:trace contextRef="#ctx0" brushRef="#br0" timeOffset="12781">20785 8787 24575,'-3'64'0,"0"0"0,0 0 0,0-5 0,-1-2 0,4-16 0,6-17 0,20-39 0,-8-13 0,1-7 0,8-13 0,0 0 0</inkml:trace>
  <inkml:trace contextRef="#ctx0" brushRef="#br0" timeOffset="12922">21066 8734 24575,'-12'52'0,"0"0"0,2 1 0,2-22 0,7-31 0</inkml:trace>
  <inkml:trace contextRef="#ctx0" brushRef="#br0" timeOffset="13178">21157 8696 24575,'21'31'0,"-7"8"0,-6-6 0,-2 4 0,-3 28 0,-7-21 0,-3 1 0,0-8 0,-3-2 0,-7 5 0,-1 0 0,2-3 0,1-1 0,-2-1 0,-2-2 0,-19 20 0,4-25 0,-3-13 0</inkml:trace>
  <inkml:trace contextRef="#ctx0" brushRef="#br0" timeOffset="13646">22508 8360 24575,'-14'0'0,"-1"6"0,-12 26 0,-8 21 0,16-12 0,-1 2 0,1-7 0,-1 1 0,-8 19 0,1-4 0,2-16 0,-16 22 0</inkml:trace>
  <inkml:trace contextRef="#ctx0" brushRef="#br0" timeOffset="13898">22061 8102 24575,'-3'5'0,"13"14"0,17 11 0,7 5 0,0 0 0,4 2-1839,1-1 1,6 2 0,-3 0 1838,8 12 0,0-1 0,-13-17 0,0-1 0,-1 1-109,8 14 0,-2-1 109,0-10 0,-2-1 314,-5 0 0,-2-2-314,20 14 0,-11-5 0,-23-16 0,-7-8 0</inkml:trace>
  <inkml:trace contextRef="#ctx0" brushRef="#br0" timeOffset="15005">23337 7639 24575,'0'27'0,"0"0"0</inkml:trace>
  <inkml:trace contextRef="#ctx0" brushRef="#br0" timeOffset="15790">23838 7575 24575,'0'37'0,"-15"5"0,-5 3 0,3-6 0,-1 1 0,-16 20 0,0-1 0</inkml:trace>
  <inkml:trace contextRef="#ctx0" brushRef="#br0" timeOffset="16050">23003 8362 24575,'-20'0'0,"5"0"0,15 0 0,23-4 0,21-20 0,-10 8 0,3-2 0,7-12 0,3-5-686,-1 0 1,3-2 0,-2 1 685,6-2 0,-1-1 0,-10 6 0,1-2 0,-4 5 0,-5 8 0,-1 0 0</inkml:trace>
  <inkml:trace contextRef="#ctx0" brushRef="#br0" timeOffset="16369">23581 7511 24575,'-5'0'0,"0"13"0,3 30 0,1-7 0,0 9 0,1 2 0,-1 12 0,1 4 0,-1 1 0,0-8-1890,-2 7 1,0-6 0,-1 6 1889,2-5 0,-1 7 0,1 0 0,-1-3 0,-1-7 0,-4 15 0,-1-6 480,-2 1 0,0-3-480,5-19 0,-1-4 0,-11 26 0,14-62 0,0-15 0</inkml:trace>
  <inkml:trace contextRef="#ctx0" brushRef="#br0" timeOffset="17015">23509 8195 24575,'-43'51'0,"20"-22"0,-1 2 0,-2 2 0,-1 0 0,1-3 0,1-1 0,-14 18 0,14-24 0,13-8 0,10-13 0,24-15 0,15-15 0,-10 6 0,1-1 0,1 1 0,0 0 0,20-22 0,-12 20 0,-11-3 0,-12 17 0,-15 6 0,-17 31 0,-16 22 0,12-18 0,-1 4 0,-8 22 0,3 1 0,9-20 0,3-1 0,-3 17 0,5-1 0,8 8 0,5 0 0,1-6 0,4-8 0,6-2 0,3-20 0,21-4 0,2-37 0,17-26 0,-16-14 0,-4-9 0,-9 16 0,-1 0 0,4-16 0,-4 7 0,-8 13 0,-7 32 0,-7 46 0,-1 16 0,0-11 0,0 2 0,1 6 0,1-1 0,-2-8 0,0-2 0,2 4 0,-1-3 0,-11 8 0,-13-12 0,-19-14 0,-10-19 0,-6-15 0</inkml:trace>
  <inkml:trace contextRef="#ctx0" brushRef="#br0" timeOffset="17173">23229 8710 24575,'59'-9'0,"0"0"0,-1-4 0,-2-4 0,-3-4 0,-1-4 0,2-6 0,-1-4 0,3-4 0,-2-2 0,1-4 0,-1 0 0</inkml:trace>
  <inkml:trace contextRef="#ctx0" brushRef="#br0" timeOffset="17707">24238 7636 24575,'-44'40'0,"3"3"0,14 2 0,4 3 0,-3 12 0,10-22 0,9-4 0,24-5 0,21-11 0,24-6 0,-24-8 0,0 2 0,6 6 0,-4 4 0,11 19 0,-22-8 0,-5 5 0,-10 32 0,-8-24 0,-2 1 0,-2 3 0,-4 1-297,-6 4 0,-5 1 297,-6 4 0,-9 1 0,-6-5 0,-8 0 0,0-2 0,-4 5 0,-3-4 0,6-14 0,-2-1 0,2-8 0,6-7 0,2-11 0,-27-39 0,22-15 0,17-21 0,24 31 0,6 0 0,18-16 0,28 13 0,-4 25 0,4 7 0,-12 4 0,1 3 0,12 3 0,2 4 0,9 10 0,-2 3 0,-16-5 0,2-1 0,-2 0 0,2 1 0,-2-2 0,3 0 0,0-1 0</inkml:trace>
  <inkml:trace contextRef="#ctx0" brushRef="#br0" timeOffset="18098">24820 7945 24575,'51'3'0,"0"0"0,1 0 0,0-2 0,1-3 0,4 0 0,5-1 0,-9-7 0,-6-14 0,-11-5 0,7-24 0,-31 16 0,-1 1 0</inkml:trace>
  <inkml:trace contextRef="#ctx0" brushRef="#br0" timeOffset="18390">25209 7722 24575,'-2'63'0,"-1"0"0,1 0 0,-1 1 0,1-1 0,-1 0 0,0 7 0,0 1 0,0-1 0,-2-6 0,1-8 0,-6 12 0,-1-8-2170,-3 3-1,-3-2 2171,-5 0 0,-2-3 0,2-7 0,-1-3 463,0-11 0,-1-4-463,-13 15 796,5-32-796,7-13 0,3-34 0,11 0 0,14-4 0,8-3 924,6 2 0,7 2-924,11-8 0,8-2-59,-4 6 1,6-5-1,1 0 1,-2 2 0,3-5-1,-2 2 1,4-3 0,-9 6-1,1 1 1,0-1 0,0 1-1,0-1 1</inkml:trace>
  <inkml:trace contextRef="#ctx0" brushRef="#br0" timeOffset="18753">25778 7606 24575,'48'12'0,"1"0"0,8 5 0,-28 6 0,-7 4 0,-7 19 0,-17-7 0,-9 3 0,-17 1 0,-10-2-897,-8 0 1,-2 0 896,0 4 0,1-2 0,4-10 0,3-3 0,-5 8 580,25-22-580,57-20 0,-3-11 0,6-7 0,9-1 0,6-3 0,-2-1-102,-9 1 1,-2 0-1,1-3 102,11-7 0,1-2 0,-10 4 0,-16 8 0,-5 1 0,19-28 0</inkml:trace>
  <inkml:trace contextRef="#ctx0" brushRef="#br0" timeOffset="19055">25865 7558 24575,'-23'43'0,"0"0"0,4 5 0,-1 8 0,0 2 0,2-2 0,-1 7 0,2-2 0,-1 4-1964,1 1 1,-2 5 0,1 0 0,4-6 1963,2-5 0,3-4 0,1 0 0,3-1 0,0 0 0,1-2 415,0-5 0,-1-1 0,1 3-415,-1 17 0,1 5 0,-1-7 0,-1-3 0,0-3 0,-2-6 0,0 2 0,0-9 0,-1 5 354,-2-19 1,9-42 0,0-12 0</inkml:trace>
  <inkml:trace contextRef="#ctx0" brushRef="#br0" timeOffset="19578">25755 8477 24575,'37'-10'0,"11"-2"0,17-15 0,-30 14 0,0-1 0,2-7 0,-1-1 0,-2 7 0,-3-1 0,-4-10 0,-3-1 0,6 0 0,-20 2 0,-14 26 0,-7 27 0,-12 30 0,-4-1 0,3-5 0,-1 1 0,-5 11-330,10-19 0,2 0 330,8 7 0,1-2 0,16-21 0,11-5 0,32-10 0,-4-8 0,12 3 660,-31 4-660,-14 10 0,-29 19 0,-13 6 0,10-12 0,-2-1 0,-20 21 0,-3 0 0,6-15 0,3-5 0,-8 2 0,5-22 0,34-51 0,7-10 0,4-8 0,5-11 0,3-5 0,-1 10 0,-1 0 0,1 0 0</inkml:trace>
  <inkml:trace contextRef="#ctx0" brushRef="#br0" timeOffset="21921">27220 8027 24575,'-10'0'0,"0"0"0,5-1 0,1-2 0,4 2 0,26 19 0,10 11 0,-21 1 0,18 4 0,-4 0 0,-29-1 0</inkml:trace>
  <inkml:trace contextRef="#ctx0" brushRef="#br0" timeOffset="22674">26659 8561 24575,'-4'43'0,"3"-9"0,9 16 0,6-11 0,6-2 0,1-8 0,2-12 0,1-5 0,20-5 0,-14 0 0,18 1 0,-21-4 0,15-6 0,6-29 0,-18 8 0,1-3 0,3-11 0,-2-4-251,0-1 0,0-2 251,-1-1 0,-2-1-469,-4 6 1,-1 0 468,-2 4 0,-2 2 0,7-10 0,-12 19 0,-6 15 0,-9 8 478,5 1-478,-1-1 961,4 7-961,5 10 0,2 8 0,8 7 0,21-2 0,3-12 0,22-6 0,-11-15 0,-5-1 0,-19 2 0,-12 19 0,-13 17 0,0 20 0,7 9 0,4-4 0,-3-5 0,-1-9 0,-18 1 0,-18-7 0,-19 5 0,-18-10 0,-2-7 0,24-21 0,15-31 0,40-31 0,-2 18 0,4 0 0,4-1 0,3 1 0,0 4 0,1 2 0,-2 5 0,0 0 0</inkml:trace>
  <inkml:trace contextRef="#ctx0" brushRef="#br0" timeOffset="23381">28550 8016 24575,'-18'62'0,"-2"-4"0,2-1 0,-2 1 0,3-16 0,1-3 0,-1 0 0,3-4 0,3-3 0,26-10 0,22-28 0,7-8 0,16 2 0,-15 0 0,-8 2 0,-26 5 0,-27 32 0,-14 11 0,-16 5 0,11 0 0,3 0 0,7-6 0,14-16 0,36-9 0,18-9 0,-7-5 0,3-1 0,3-2 0,0 0 0,-3 0 0,-2 0 0,25-4 0,-26 11 0,-16 18 0,-32 11 0,-20 24 0,6-23 0,-4 0 0,0-1 0,-1-1 0,-1 2 0,1-1 0,4 0 0,2-4 0,-8 4 0,13-21 0,18-32 0</inkml:trace>
  <inkml:trace contextRef="#ctx0" brushRef="#br0" timeOffset="23549">29016 8134 24575,'27'9'0,"6"1"0,20 28 0,-6-10 0,2 16 0</inkml:trace>
  <inkml:trace contextRef="#ctx0" brushRef="#br0" timeOffset="23894">29499 8016 24575,'50'-24'0,"-1"-1"0,2 3 0,4-2 0,-2 1 0,11-4 0,2 1-698,-10 4 0,4 0 1,-6 2 697,0 1 0,-6 1 0,-9 2 0,-4 1 0,20-9 0</inkml:trace>
  <inkml:trace contextRef="#ctx0" brushRef="#br0" timeOffset="24117">30184 7566 24575,'-48'44'0,"12"-7"0,-9 9 0,-1 4 0,5-4 0,6 0 0,4-2 0,-4 3-682,0-4 1,-5 3-1,-1 2 1,1 0-1,5-3 682,-4 17 0,5-2 0,0-5 0,-7 4 0,0-3 0,10-7 0,-1-1 0,1 0 0</inkml:trace>
  <inkml:trace contextRef="#ctx0" brushRef="#br0" timeOffset="24343">29613 8541 24575,'-10'65'0,"5"-8"0,2 1 0,0-22 0,1-1 0,1 21 0,-1-2 0,-4 1 0,1-4 0,-1-16 0,4-14 0,2-15 0</inkml:trace>
  <inkml:trace contextRef="#ctx0" brushRef="#br0" timeOffset="24623">29615 8904 24575,'57'-41'0,"1"1"0,-1-1 0,0 0 0,-5 5 0,-1-1 0,-2 3 0,-6 6 0,1 0 0,-4 6 0,22-7 0,-22 17 0,-12 13 0,-18 16 0,-3 11 0,-6 29 0,0-17 0,-1 18 0,-27-2 0,3-8 0,0-19 0,-2-4 0,-13-4 0,11-21 0,5-12 0</inkml:trace>
  <inkml:trace contextRef="#ctx0" brushRef="#br0" timeOffset="24838">30153 8127 24575,'0'52'0,"0"14"0,0-13 0,0 5-1721,-2 5 1,0 4 1720,-1-9 0,-1 5 0,-2 3-738,-1-1 1,-2 5-1,-1 1 1,1-2 737,1-10 0,1 0 0,0-1 0,-2 1-429,-2 10 1,-2 2-1,1-1 1,-2-7 428,1-7 0,-2-5 0,2-2 0,-5 16 0,-1-3 0,0-8 0,-1-1 0</inkml:trace>
  <inkml:trace contextRef="#ctx0" brushRef="#br0" timeOffset="25317">31318 7543 24575,'-11'37'0,"-1"1"0,-3 6 0,-3 4 0,0 1 0,2-3 0,-2 0 0,-3 6-1287,-2-2 0,-4 8 0,-3 4 1,-1 1-1,1-4 0,3-6 1287,0-2 0,2-5 0,-1 0 0,-2 2 0,-4 7 0,-3 6 0,-2-1 0,2-3 0,2-8 0,2-9 0,0 0 0,-1-1 0</inkml:trace>
  <inkml:trace contextRef="#ctx0" brushRef="#br0" timeOffset="25519">30716 8108 24575,'7'-5'0,"48"-3"0,-8-3 0,8-3 0,1 0 0,-4 2 0,-1 0 0,4-1-844,0 1 0,4-2 0,-1 1 0,-4 1 844,-4 1 0,-4 0 0,0 3 0,14 2 0,-2 3 0,-9 0 0,-1 0 0</inkml:trace>
  <inkml:trace contextRef="#ctx0" brushRef="#br0" timeOffset="26137">31239 8257 24575,'-27'50'0,"10"4"0,0 14 0,1-2 0,4-16 0,1-2 0,0 5-1238,-2 9 0,0 7 1,0 0-1,2-4 1238,2 1 0,2-3 0,1-1 0,1-3 0,0 1 0,1-3 0,1-7 0,-1-1 0,1-2 0,3 9 0,-1-10 1501,0-15-1501,13-77 0,-2-7 0,1-10-969,1 6 0,2-4 1,1-1 968,-2-3 0,1-2 0,4-2 0,2 4 0,4-4 0,0 2 0,-2 7 0,-4 11 0,-2 5 0,3 0 0,6-12 0,3-1 0,-1 19 0,10 25 0,2 19 2095,-7 23-2095,-10 14 0,-5 8 0,-8-5 0,-4 3-831,4 21 0,-5 0 831,-10-13 0,-5-2 0,-6 0 0,-3-2 0,-3 5 0,-3-5 1841,1-14 0,0-5-1841,-8 10 0,15-73 0,13-37 0,9 15 0,5-5-1148,6-3 0,6 0 1148,1 17 0,5 1 0,1 1 0,2 1 0,1 1 0,2 0 0,5 1 0,0-1 0,0 1 0</inkml:trace>
  <inkml:trace contextRef="#ctx0" brushRef="#br0" timeOffset="26522">32384 7636 24575,'-10'21'0,"5"20"0,2 3 0,2 5 0,1-2 0,1 0 0,1 7 0,1-1 0,0-13 0,1 1 0</inkml:trace>
  <inkml:trace contextRef="#ctx0" brushRef="#br0" timeOffset="26877">32737 7715 24575,'-34'37'0,"2"-1"0,-6 7 0,1-3 0,-4 5 0,-1 0-722,-3 2 0,-4 4 0,3-7 722,2-7 0,1-7 0,4-7 0,2-4 0,-19 6 696,24-15-696,30-2 0,41-34 0,-3 9 0,3 0-666,10-11 0,1 0 666,4 3 0,0 3 0,-5 4 0,-2 2-367,-2 5 1,-2 2 366,-5 4 0,-1 2 974,20 3-974,-23 42 0,-35 11 0,-7-7 0,-1 0 0</inkml:trace>
  <inkml:trace contextRef="#ctx0" brushRef="#br0" timeOffset="27073">31911 8887 24575,'-14'1'0,"45"-11"0,6 0 0,7-1 0,-1-1 0,4-2 0,1 1-1046,6-1 0,1-1 0,0 1 1046,-1-1 0,1 0 0,-1 0 123,-2 1 1,0 0-1,-3 0 1,7-3 0,-3-1-1,-6 1 1,1 0 0</inkml:trace>
  <inkml:trace contextRef="#ctx0" brushRef="#br0" timeOffset="27317">32635 8443 24575,'-17'40'0,"0"1"0,-10 18 0,-4 8 0,0-3 0,9-20 0,0-3 0,-1 4-1074,-6 7 1,-2 5 0,-1 0 0,2-4 1073,-1-1 0,2-3 0,0-3 0,2-5 0,0-1 0,0-2 0,-12 18 0,4-6 0,-1-7 0,12-25 0</inkml:trace>
  <inkml:trace contextRef="#ctx0" brushRef="#br0" timeOffset="27465">32596 8958 24575,'41'40'0,"0"1"0,0 0 0,-1-2 0,0 0 0,-5 1 0,-4 14 0,-3-2-1225,3-16 1,0 1 1224,-6 11 0,-3-3 0,7-9 0,-12 5 0</inkml:trace>
  <inkml:trace contextRef="#ctx0" brushRef="#br0" timeOffset="29768">12516 11393 24575,'-5'-3'0,"2"0"0,1 2 0,2-1 0,-1 6 0,0 26 0,4 26 0,-1-15 0,0 4 0,4 14 0,0 2-374,-2-3 0,0 1 374,0 1 0,0 3 0,-3-11 0,0 3 0,-1-4 0,0 1 0,-1-3 0,-3 15 0,-1-4 0,-4 2 0,-3-21 0,-2-7 0,9-7 0,-1-13 0,5 2 0,8-13 0,12-23 0,10-7 0</inkml:trace>
  <inkml:trace contextRef="#ctx0" brushRef="#br0" timeOffset="30739">12525 11233 24575,'-4'-3'0,"2"-1"0,0 3 0,2-2 0,0 0 0,15 1 0,30 0 0,18 1 0,10 1 0,-8-1 0,4 0-1247,-3 1 1,4-1 0,-2 0 1246,-14-1 0,-2 0 0,2-1 0,4 1 0,1-1 0,0 1-703,2-1 0,0 0 1,6 0 702,-7-1 0,5 0 0,3 0 0,0 0 0,-4 0 0,2 0 0,-2 1 0,0-1 0,4 1 0,-11 0 0,2 0 0,2 0 0,0 0 0,1 0 0,-2-1 0,0 0 0,1-2 0,-1 1 0,0 0 0,-2-1 0,-2 2-1012,11 0 1,-4 1 0,0-1 0,2 0 1011,-2-1 0,3-1 0,1-1 0,-1 1 0,-2 0 0,8 1 0,-2 0 0,-1 1 0,-3 0-396,3 0 0,-3 1 0,2-1 396,-8 1 0,2-1 0,-1 1 0,-3 0 511,4 1 1,-4-1-1,-4 1-511,0-2 0,-2 0 787,10 2 1,-6-1-788,-14-1 4778,5 4-4778,-13 0 0,15-5 0,7 1 0,7-7 0,0 3 0,-6 3 0,-11 0 2186,-1 5-2186,-9 0 0,3 0 0,29 0 0,-12 0 0,3 0 170,-7-1 0,-1 0-170,8 1 0,-1 0-667,-1-2 0,-2-1 667,-8 1 0,-3 0 0,16-3 0,-29 2 0,-22 3 0,-7 0 622,-12 9-622,-3 23 0,-11 28 0,10-16 0,1 7 0,-1 6 0,0 7 0,1-2-618,1-12 1,0-2-1,1 3 618,-2 13 0,0 4 0,1-7 0,-3-3 0,2-5-595,2 2 0,1-2 595,-1-12 0,-1 0 0,2 4 0,-1-1 0,-18 19 0,-3-4 0</inkml:trace>
  <inkml:trace contextRef="#ctx0" brushRef="#br0" timeOffset="32293">12315 12573 24575,'0'-18'0,"0"7"0,0-5 0,0 11 0,-2-1 0,-1 4 0,-1 2 0,1 0 0,16 4 0,12-1 0,24 2 0,20-2 0,-28-2 0,1 0-464,12-1 1,4 0 463,6 2 0,4-1-1032,-19-1 1,1 0-1,1 0 1032,3 0 0,0 0 0,1 0 0,0 0 0,0 1 0,5-2 0,3-3 0,5-1 0,1 0 0,-3 0 0,-12 3 0,-1 0 0,-1 0 0,4-2 0,-1-1 0,4-2 0,0-1 0,1 1 0,-1 0 0,0 0 0,0 1 0,0 0 0,-2 0 0,-3 0 0,17-3 0,-4 1 0,3 0 0,-9 0 0,4 0 0,-2 0 0,-6 2 0,14 1 0,-7 1-719,-5-2 0,-3 0 719,-2 4 0,-2 1-397,-6-1 0,-1 0 397,-2-1 0,-1 0 0,-5 3 0,-1-1 674,28-6-674,-25 3 0,-1 1 0,22-1 0,-20-2 0,2-1 0,6 1 0,0 1 0,-6-1 0,1 1 1401,14-2 0,2 2-1401,3 3 0,-2 1 0,-16 0 0,1 0 0,12 1 0,-3 0 1304,4 0-1304,9 3 1061,-6-1-1061,-14 0 0,2 0 0,-11-2 0,-1 1 0,9-1 0,-1 0 0,22 0 0,-27 0 0,-3 0 413,-12 0-413,-9 0 0,17 0 0,37-15 0,-20 8 0,-11-1 0,-3 0 0,-2 1 0,-15 5 0,-4-2 0,-5 4 0,1 0 0,6 0 0,11-3 0,-9 2 0,6-2 0,-16 2 0,-4 1 0,-2-1 0,-32 0 0,-6-1 0</inkml:trace>
  <inkml:trace contextRef="#ctx0" brushRef="#br0" timeOffset="33373">13761 11297 24575,'-6'-9'0,"1"2"0,-11 7 0,8 0 0,-3 0 0,8 0 0,-1 0 0,2 0 0,-4 4 0,-1 26 0,-4 16 0,0 8 0,3-6 0,2 3 0,-1 1 0,0 5 0,2-1 0,2-2 0,1 0 0,1-2-1070,1 17 1,0-1 1069,0 3 0,0-1 0,0-17 0,0-3 0,0-6 0,0-3 0,0-3 0,0-3 0,0 17 0,0-22 0,0-13 0,0-2 2139,0-6-2139,0-3 0,-6 5 0,0 1 0,-9-5 0,0-7 0</inkml:trace>
  <inkml:trace contextRef="#ctx0" brushRef="#br0" timeOffset="34285">12670 11642 24575,'11'0'0,"31"0"0,-6 0 0,3 0 0,9 0 0,2 0 0,2 0 0,-1 0 0,-6 0 0,0 0 0,2 0 0,-3 0 0,9 0 0,-10 0 0,-34 1 0,-5-1 0,-4 6 0,0 2 0,-8 21 0,2-2 0,-7 11 0,-3 4 0,3-3 0,1 1-806,-8 20 1,-1 0 805,5-14 0,0-1 0,1 3 0,0-1 0,5-11 0,0-1 0,-1 6 0,2-2 0,-2 7 0,1-5 0,7-38 0,1-6 0,8-2 0,13-19 0,8-4 0</inkml:trace>
  <inkml:trace contextRef="#ctx0" brushRef="#br0" timeOffset="35922">13976 11632 24575,'14'-10'0,"10"-2"0,22-5 0,9 2 0,-5 0 0,1 8 0,-9-1 0,8 7 0,-13-2 0,2 9 0,-17-2 0,-9 8 0,-7 0 0,-6 4 0,-11 36 0,-9-14 0,2-5 0,-2 0 0,-18 5 0,-14-1 0,0 4 0,2-7 0,9-7 0,22-14 0,11-11 0,6-4 0,3 1 0,26-12 0,31-16 0,5 10 0,-24 4 0,-1 3 0,12 15 0,-9 8 0,-8 13 0,-10 7 0,-14 5 0,-7 4 0,-9 22 0,-2-18 0,-6-1 0,-8-6 0,-3-6 0,-15 7 0,-7 7 0,11-18 0,-1 2 0,7-5 0,5-11 0,16-8 0,-1-4 0,7 0 0,-2-1 0,4-5 0,-1-9 0,3-20 0,-1-11 0</inkml:trace>
  <inkml:trace contextRef="#ctx0" brushRef="#br0" timeOffset="36860">15093 11238 24575,'-1'51'0,"0"17"0,1-19 0,0 7 0,0-2 0,-1 4 0,1 4-1851,-1-2 0,1 9 0,-1 1 0,1-9 1851,-1 6 0,1-3 0,-1-5 0,1 4 0,-1-8 1054,1-15 1,0-4-1055,0 5 0,0-3 1179,0-5-1179,0 15 0,0-35 0,0 0 4116,0-6-4116,0 0 0,0-4 0,0-2 0,0-9 0,0-5 0</inkml:trace>
  <inkml:trace contextRef="#ctx0" brushRef="#br0" timeOffset="38605">12851 12612 24575,'-5'-2'0,"2"-1"0,1 2 0,2-3 0,0 3 0,0-2 0,-2 2 0,0-1 0,-2 2 0,1 0 0,-1 0 0,0 1 0,0 11 0,0 55 0,2-1 0,2-10 0,-1 5-318,-1-13 0,-2 1 0,0-2 318,0 3 0,-1 1 0,1 8 0,-1 5 0,1-9 0,-5 7 0,6-15 0,2-18 0,1-31 0,-2-31 0,1-15 0,-1-17 0</inkml:trace>
  <inkml:trace contextRef="#ctx0" brushRef="#br0" timeOffset="39088">12848 12483 24575,'0'-14'0,"-5"6"0,-4 24 0,-13 25 0,0 0 0,-1 3 0,3-5 0,0 1 0,-8 4 0,1-2 0,-6 14 0,2-8 0,14-14 0,0-10 0,15-13 0,-1-17 0,11-14 0,7-28 0,7-13 0</inkml:trace>
  <inkml:trace contextRef="#ctx0" brushRef="#br0" timeOffset="39566">12800 12628 24575,'13'14'0,"8"7"0,-1 6 0,7 10 0,-4-6 0,-3 3 0,-1-4 0,-4 0 0,14 6 0,-16-11 0,15-1 0,-24-17 0,4-4 0,-7-3 0,-1-5 0,0 4 0,-8-37 0,-2-7 0</inkml:trace>
  <inkml:trace contextRef="#ctx0" brushRef="#br0" timeOffset="48752">11040 12075 24575,'-7'-11'0,"-1"3"0,7 5 0,-1 2 0,-1 0 0,1 1 0,-1 0 0,0 0 0,0 0 0,3 0 0,12 2 0,6 2 0,23 3 0,-6-3 0,2-2 0,18 4 0,-17-6 0,-3 1 0,-2-1 0,-5 0 0,-9 0 0,-4 0 0,1-1 0,-5-12 0,1-3 0</inkml:trace>
  <inkml:trace contextRef="#ctx0" brushRef="#br0" timeOffset="50096">11832 11938 24575,'0'8'0,"-4"19"0,-9 25 0,0-4 0,-7 13 0,10-37 0,0-4 0,4-6 0,-5-5 0,1 5 0,0-8 0,3 1 0,-1-6 0,-2-1 0,-16-16 0,8-1 0,-4-19 0,13 4 0,6-1 0,0 2 0,3 0 0,3-2 0,9-2 0,4 0 0,8 3 0,-2 6 0,-8 8 0,-4 4 0,-6 6 0,-3 4 0,1 13 0,12 32 0,-2-1 0,12 24 0,-4-20 0,0 0 0,3 0 0,-4-6 0,-3-9 0,-3-8 0,-3-15 0,0 0 0,-1-6 0,0 0 0,2 0 0,6-6 0,3-4 0,7-13 0,-5-1 0,7-23 0,-13 18 0,-1-15 0,-11-3 0,-4 16 0,-11-30 0,2 35 0,-9-1 0,6 15 0,1 10 0,3-2 0,-5 4 0,-7 0 0,2 3 0,-3 2 0,7 2 0,0 1 0,3 1 0,0-1 0,0-2 0,4 1 0,-3-4 0,6 1 0,0 0 0,3 9 0,1-7 0,0 6 0</inkml:trace>
  <inkml:trace contextRef="#ctx0" brushRef="#br0" timeOffset="78463">10801 14256 24575,'0'-4'0,"0"0"0,0 2 0,0-1 0,-2-3 0,-6 2 0,0-4 0,-5 8 0,5-4 0,1 2 0,3 2 0,1-2 0,-1 2 0,0 0 0,-1-1 0,1 1 0,1 0 0,-3 0 0,1 0 0,-1 0 0,2 0 0,0 0 0,-1-2 0,-3 2 0,-2-2 0,4 2 0,-4 0 0,3 0 0,-2 0 0,-3-1 0,-1 1 0,-4 0 0,1 0 0,-1 0 0,2 0 0,2 0 0,2 0 0,-1 0 0,2 0 0,-13 0 0,6 0 0,-3 0 0,9 0 0,2 1 0,-1 0 0,2 0 0,3 0 0,-2 1 0,0 4 0,-2-2 0,1 2 0,1-6 0,4 3 0,-2-2 0,5 3 0,-3-3 0,1 1 0,0 0 0,-4 3 0,2-1 0,-3 7 0,-1-2 0,-3 17 0,-2-14 0,3 10 0,4-15 0,5-2 0,-1 1 0,1-5 0,0 1 0,0 1 0,0-2 0,-1 4 0,2-1 0,0 3 0,0-3 0,0-1 0,-2-1 0,1 0 0,0-1 0,0 0 0,1 0 0</inkml:trace>
  <inkml:trace contextRef="#ctx0" brushRef="#br0" timeOffset="78943">10392 14296 24575,'0'-7'0,"1"2"0,0 5 0,0 0 0</inkml:trace>
  <inkml:trace contextRef="#ctx0" brushRef="#br0" timeOffset="80995">10493 14261 24575,'0'-12'0,"0"4"0,0 3 0,0-3 0,0 5 0,0-7 0,0 11 0,0-3 0,0 37 0,0-7 0,0 33 0,0-7 0,0-17 0,0 2 0,0 0 0,0 2 0,0 15 0,0 0 0,0-17 0,0-1-458,0 21 0,0-3 458,0 4 0,0-16 0,0-1 0,0 10 0,0-2 0,-1-10 0,1 6 0,-2-21 0,1 2 0,0-24 916,0-5-916,0-37 0,10-31 0,-3 13 0,0 0 0</inkml:trace>
  <inkml:trace contextRef="#ctx0" brushRef="#br0" timeOffset="81847">10665 14241 24575,'0'6'0</inkml:trace>
  <inkml:trace contextRef="#ctx0" brushRef="#br0" timeOffset="82986">10273 14355 24575,'-14'0'0,"1"0"0,6 0 0,-4 0 0,8 0 0,2-1 0,10-6 0,36-11 0,-5-6 0,-7 5 0,1 0 0,11-8 0,-2-6 0,-9 12 0,-10 0 0,-6 4 0,-11 9 0,-1 7 0,-6 24 0,0 11 0,0 30 0,0 3 0,0-11 0,0 0 0,0 15 0,-1-21 0,1-1 0,0 3 0,-1-2 0,0 2 0,-1-1 0,2 1 0,0-3 0,0 2 0,0-18 0,0 9 0,0-18 0,0 10 0,0-1 0,-1-2 0,1 18 0,-1-19 0,1 8 0,0-8 0,0-15 0,0 5 0,-1-11 0,0-5 0,0-3 0,-2-17 0,-9-19 0,-4-16 0</inkml:trace>
  <inkml:trace contextRef="#ctx0" brushRef="#br0" timeOffset="83546">10164 15410 24575,'61'-5'0,"-5"3"0,-18 1 0,2-2 0,7-5 0,1 1 0,-10 5 0,0 0 0,6-5 0,1-1 0,24 1 0,-8 1 0,-26 0 0,1-1 0,31-6 0,-1 3 0,-23-4 0,-10 9 0,-24 0 0,-4 6 0,-3-26 0,-2-5 0</inkml:trace>
  <inkml:trace contextRef="#ctx0" brushRef="#br0" timeOffset="83972">11408 14316 24575,'-3'-6'0,"14"10"0,11 9 0,10 11 0,11-3 0,-8 4 0,-8-10 0,-10 8 0,-15-2 0</inkml:trace>
  <inkml:trace contextRef="#ctx0" brushRef="#br0" timeOffset="84167">11388 14967 24575,'-5'7'0,"4"-1"0,20-9 0,20-19 0,9-14 0,4-8 0,-8 7 0,-2-4 0,-5 3 0,1-4 0,-4 2 0,0-3 0,-5 0 0,-3-1 0,0 1 0</inkml:trace>
  <inkml:trace contextRef="#ctx0" brushRef="#br0" timeOffset="84663">11974 14009 24575,'6'-12'0,"1"2"0,0 14 0,0 11 0,4 15 0,-2 13 0,-3 6 0,-4-10 0,-2-1 0,0 12 0,0 10 0,0-38 0,0-13 0,0-3 0,4-4 0,12 0 0,19-3 0,21-9 0,-15 0 0,1-3 0,4-5 0,0-1-223,4-5 1,0 0 222,-2 1 0,-1 1 0,-5-4 0,-3 2 0,10-1 0,-18-5 0,-36 25 0,-4-1 0</inkml:trace>
  <inkml:trace contextRef="#ctx0" brushRef="#br0" timeOffset="84980">12160 14485 24575,'-4'3'0,"-2"19"0,-2 9 0,-4 29 0,-6-2 0,7-23 0,-2-1 0,-16 28 0,13-29 0,0 0 0,0-1 0,0 0 0,0 1 0,1-1 0,-8 25 0,7-19 0,0-2 0,-6 6 0,-1 15 0,10-42 0,8-1 0,2-14 0</inkml:trace>
  <inkml:trace contextRef="#ctx0" brushRef="#br0" timeOffset="85313">12179 14681 24575,'17'0'0,"2"11"0,7 5 0,5 14 0,3 5 0,-8-12 0,2 0 0,15 15 0,2 2 0,-1-4 0,-1-2 0,-12-13 0,0-1 0,7 6 0,-2-2 0,-1-9 0,-12-8 0,-11 1 0,-8-7 0,0 1 0,-2-13 0,1-36 0,-3-19 0</inkml:trace>
  <inkml:trace contextRef="#ctx0" brushRef="#br0" timeOffset="88510">10166 14462 24575,'0'-4'0,"6"-2"0,10-2 0,9-8 0,27-17 0,-7 1 0,15-5 0,-16 7 0,0 2 0,-17 11 0,-1 2 0,-20 11 0,3 2 0,-8 2 0,2 9 0,-3 25 0,-6 13 0,-1 20 0,2-29 0,-1 3 0,1 12 0,2-1 0,0-14 0,0 0 0,2 14 0,1-4 0,-1-8 0,1-1 0,0-18 0,3-13 0,0 0 0</inkml:trace>
  <inkml:trace contextRef="#ctx0" brushRef="#br0" timeOffset="111361">15767 16801 24575,'0'-5'0,"0"0"0,0-1 0,0 1 0</inkml:trace>
  <inkml:trace contextRef="#ctx0" brushRef="#br0" timeOffset="112223">14928 17207 24575,'-20'1'0,"4"-6"0,8 1 0,4-4 0,4 3 0,0 0 0,11 0 0,27-6 0,29-9 0,-16 9 0,3-2-1295,7-7 0,0-1 1295,4 0 0,4-1 0,-20 3 0,4-2 0,1-1 0,-3 1 0,4-3 0,-2 0 0,2 0 0,-1 1 0,3-1 0,-1 0 0,-4 1 0,-3 0 0,-3 0 0,2 0 0,11-5 0,3-1 0,-4 3 0,-1-2 0,1-1 0,1 0 0,5-2 0,-8 1 0,-8 0 0,-3 0 0,16-6 0,0 0-185,-21 7 0,2-1 185,-2 4 0,5-3 0,-3 3 0,5-5 0,0 2-561,-4 3 0,3 0 0,-4 2 561,2-2 0,-2 3 0,4 2 0,0 0 0,-1 0 0,1-2 0,-1-2 0,2-3 0,-2 3 0,4 1 0,-2 0 0,-5-1 0,1-3 0,-5 3 0,-5 4 0,-4 2 0,25-23 0,-11 4 2293,-11 5-2293,1 1 383,-7-7-383,2 5 0,0-12 0,3-2 0,2 1 0,2-11 0,1 3 0,-15 21 1967,1 3-1967,-26 38 0,-9 23 0,-11 14 0</inkml:trace>
  <inkml:trace contextRef="#ctx0" brushRef="#br0" timeOffset="112893">18180 15329 24575,'2'-7'0,"-1"3"0,-1-4 0,0 0 0</inkml:trace>
  <inkml:trace contextRef="#ctx0" brushRef="#br0" timeOffset="114292">18405 15707 24575,'0'22'0,"0"14"0,0 10 0,0 21 0,0-1 0,0-26 0,0 3 0,-2 25 0,-1 2-2025,0-15 0,0 1 2025,1-9 0,0 2 0,0-1-231,-1 17 1,1-5 230,2-19 0,0-2 512,0 6 1,0-3-513,0 5 0,0-19 0,0 6 1979,0 12-1979,0-6 1507,0 30-1507,0-34 0,0 7 0,0-23 0,0-1 0,0 4 0,0 14 0,0 5 0,-3 7 0,3-14 0,-3-15 0,2-10 0,0-19 0,0-34 0,1 4 0,2-6 0,3-12 0,3-3 0,1-8 0,0 0 0</inkml:trace>
  <inkml:trace contextRef="#ctx0" brushRef="#br0" timeOffset="114962">18379 15816 24575,'-5'0'0,"-6"0"0,7 0 0,-8 5 0,4 8 0,-8 8 0,-8 15 0,-7 8 0,-8 11 0,16-23 0,-1 1 0,0 1 0,0 0 0,-1 0 0,1-1 0,-12 17 0,11-15 0,12-20 0,17-13 0,17-35 0,14-12 0</inkml:trace>
  <inkml:trace contextRef="#ctx0" brushRef="#br0" timeOffset="115331">18407 15818 24575,'-9'0'0,"14"7"0,11 12 0,19 11 0,9 8 0,6 9 0,-15-14 0,-2 0 0,11 8 0,4 7 0,-32-38 0,-3-3 0,0-1 0,1-1 0,1-2 0,-2-3 0</inkml:trace>
  <inkml:trace contextRef="#ctx0" brushRef="#br0" timeOffset="118146">17802 15142 24575,'-4'-1'0,"2"-2"0,2 0 0,0-2 0,0 12 0,2 7 0,10 20 0,5 16 0,-1-12 0,2 1 0,7 20 0,-9-25 0,0-1 0,0 7 0,0-10 0,-9-5 0,-1-6 0,-5-8 0,0-20 0,-1-9 0</inkml:trace>
  <inkml:trace contextRef="#ctx0" brushRef="#br0" timeOffset="118645">17834 15032 24575,'-13'-10'0,"11"2"0,25 5 0,31 0 0,13-2 0,-27 2 0,6 0 0,10-2 0,7 0 0,-5 1 0,-7-1 0,0 1-451,5-1 0,3 0 0,-10 1 451,1-1 329,-18 1-329,-17 4 0,-6 0 0,-8 4 0,1 10 0,-2 21 0,0 5 0,0 4 0,-1-5 0,0 1 0,-1 16 0,-3 0 0,1-17 0,-3-2 0,-1-2 0,-2-1 0,-12 24 0,-3-9 0,1-4 0,-6-10 0,1-3 0</inkml:trace>
  <inkml:trace contextRef="#ctx0" brushRef="#br0" timeOffset="118901">17940 15720 24575,'52'-2'0,"9"1"0,-25-4 0,1 0 0,8 1 0,0-1 0,-1-6 0,0-2 0,2 2 0,0-1 0,-6 1 0,-1-1 0,-3 3 0,-1-1 0</inkml:trace>
  <inkml:trace contextRef="#ctx0" brushRef="#br0" timeOffset="132736">10362 17322 24575,'-4'0'0,"-2"0"0,4 0 0,-2 0 0,1 0 0,0 0 0,0 0 0,-2 0 0,3 0 0,-1-2 0,3-1 0,0 0 0,0-1 0,0 2 0,0 7 0,0 24 0,0 0 0,0 16 0,0-5 0,0 14 0,-1-15 0,-2 15 0,2-12 0,-1-10 0,2 9 0,0-21 0,0 10 0,0-5 0,0 4 0,-1 7 0,-1-7 0,-1 14 0,-1-22 0,-1 7 0,2-18 0,-2 4 0,4-13 0,0-5 0,1-9 0,0-8 0,0-4 0,0-11 0,0 7 0,0-1 0,0 4 0,0 12 0,0-11 0,0 5 0,0-1 0,0-5 0,0-2 0,0 5 0,0-1 0,0 13 0,0 3 0,0 0 0,0-3 0,0-2 0,0-1 0,0 4 0,0 1 0,0 4 0,0-6 0,0 3 0,0-3 0,0 6 0,0-2 0,0 0 0,0 2 0,0 0 0,0 1 0,1-4 0,0 0 0,5-5 0,5-4 0,-2 6 0,-1-11 0,-5 16 0,0-2 0,0 7 0,1-3 0,-1 3 0,-1-3 0,1-1 0,-1 3 0,-1-7 0,7-1 0,-4 1 0,3 0 0,-4 4 0,-2 5 0,0-1 0,5-5 0,-1 3 0,5-10 0,-2 0 0,0 3 0,-2 0 0,0 6 0,-2 3 0,0-6 0,3-3 0,1 3 0,0-7 0,0 8 0,-3-2 0,2 1 0,-1 3 0,1-1 0,-2 2 0,3 0 0,-4-1 0,3 2 0,-3-1 0,1 0 0,0 0 0,-2-1 0,-1 1 0,1 2 0,-1-1 0,5 1 0,-3 0 0,3-2 0,-4 3 0,4-1 0,-4-2 0,2 0 0,1 0 0,1-1 0,4 3 0,-1-3 0,-3 1 0,5-3 0,-6 2 0,6-1 0,-4 3 0,0-1 0,0 1 0,0-2 0,-1 4 0,3-2 0,-2 2 0,3 0 0,-2 0 0,-2 0 0,-1 0 0,-3 0 0,-1 0 0,1 0 0,-1 0 0,4 0 0,-2 0 0,3 0 0,-3 0 0,-1 2 0,1-2 0,0 6 0,1-6 0,0 7 0,0-2 0,-1 2 0,1-1 0,-3 0 0,0-2 0,1-1 0,-1-1 0,2 9 0,-2-3 0,0 11 0,-1-5 0,0-2 0,0-3 0,0-2 0,0 1 0,0-1 0,1 6 0,-2-8 0,0 13 0,0-4 0,0 28 0,0-6 0,0 12 0,0-4 0,0-5 0,0 4 0,0-1 0,0 15 0,0-15 0,0 10 0,0-17 0,0-2 0,0-5 0,0-4 0,0 1 0,0-1 0,0 13 0,0-16 0,0 1 0,0-11 0,0-4 0,0 3 0,0 3 0,2-4 0,0 9 0,4-7 0,-3 4 0,4-4 0,-2-2 0,5 0 0,-2-5 0,-1 0 0,2-4 0,-1 3 0,5-3 0,4 2 0,0-2 0,0 0 0,-1 0 0,-9 0 0,3 0 0,-8-1 0,1-1 0,-3-1 0,3 2 0,-2 0 0,2-18 0,0-16 0,1-22 0</inkml:trace>
  <inkml:trace contextRef="#ctx0" brushRef="#br0" timeOffset="133442">11478 17442 24575,'-5'-8'0,"-4"0"0,0 1 0,2-7 0,3 8 0,4-10 0,0 12 0,0-3 0,17 6 0,14-4 0,18 4 0,8-4 0,-13 5 0,-4-1 0,-14-2 0,1 2 0,9-1 0,-15 2 0,3-2 0,-21 1 0,-3-3 0</inkml:trace>
  <inkml:trace contextRef="#ctx0" brushRef="#br0" timeOffset="133714">11440 17968 24575,'-3'-3'0,"9"-8"0,15-21 0,23-18 0,-12 13 0,2-2 0,4-5 0,4-1 0,-3 5 0,2-1 0,-2 2-354,2-4 0,-1 1 354,9-9 0,-6 2 0,-5-9 0,-10-3 0</inkml:trace>
  <inkml:trace contextRef="#ctx0" brushRef="#br0" timeOffset="134276">12220 16845 24575,'1'-10'0,"-1"1"0,2 22 0,0 49 0,1-6 0,-2-9 0,-1 1 0,1-2 0,0-3 0,-1 15 0,0 12 0,10-52 0,13-18 0,25-23 0,-15 6 0,4-3 0,10-4 0,6-3 0,-1 3-1207,8-3 0,1 2 1207,-9 2 0,1-2 0,-5 5 0,-7 7 0,-5 4 0,8-3 0,-26 11 0,-6 1 0,-12 29 0,-7 8 0,-4-2 0,-3 2 0,-1 0 0,-3-1 0,-7 6 0,-1 0 0,-1 2 0,-1-1 0,1-3 0,-1-2 0,-1 1 0,0 0 0</inkml:trace>
  <inkml:trace contextRef="#ctx0" brushRef="#br0" timeOffset="134653">12550 17455 24575,'-9'0'0,"3"0"0,-25 34 0,3 12 0,4-9 0,-1 4-289,-1 3 0,-1 0 289,1 0 0,-1 0-497,-1-2 1,0-1 496,3-2 0,0-1-148,3-8 1,2-2 147,-10 26 0,10-18 0,11-17 0,17-38 0,5-21 0</inkml:trace>
  <inkml:trace contextRef="#ctx0" brushRef="#br0" timeOffset="135101">12485 17578 24575,'0'14'0,"0"6"0,2 8 0,2-11 0,4 3 0,4-13 0,5 5 0,3 0 0,11 6 0,-1 1 0,11 5 0,-1-1 0,-1 3 0,23 8 0,-14-8 0,-11-7 0,0-2 0,3-6 0,-2 3 0,-24-13 0,-3 1 0,-9-3 0,2 0 0</inkml:trace>
  <inkml:trace contextRef="#ctx0" brushRef="#br0" timeOffset="156936">7636 13528 24575,'-9'0'0,"0"0"0,0 0 0,4-1 0,0 1 0,2-1 0,-7 1 0,-10 4 0,-27 21 0,1 2 0,7 2 0,-2 5 0,3 1 0,0 1-808,-14 7 0,-2 4 808,15-8 0,0 3 0,-1 0-1286,-5 3 0,0-1 0,-1 2 1286,-2 1 0,1 1 0,-2-1 0,-1 1 0,-1 0 0,0-3 0,5-5 0,1-2 0,0-2-224,2-3 0,1-3 0,2 0 224,-12 5 0,3-2 0,4-2 0,1-2 0,5-4 0,0-1 0,1 3 0,1 1 0,-4 3 0,3-3 0,-7 1 1227,1 0-1227,37-28 4001,3 1-4001,-1 2 918,-3 7-918,1 4 0,-5-4 0,3-2 0</inkml:trace>
  <inkml:trace contextRef="#ctx0" brushRef="#br0" timeOffset="157700">5704 13907 24575,'-6'-8'0,"-1"3"0,4 1 0,0 3 0,0-2 0,2 3 0,19 15 0,11 11 0,-4-4 0,5 2 0,23 19 0,5 2-1509,-9-10 1,1 0 1508,-2-3 0,4 2 0,-2-2 0,-8-4 0,-1-1 0,1-1 0,4 2 0,1 0 0,1 0 0,1 1 0,1 0 0,0-1 0,2 1 0,0 0 0,0-2 0,-3-2 0,0-1 0,0 0 0,0-1 0,0-1 0,-1 1 0,16 9 0,-2 0-1065,-1-7 0,0 0 1065,-1 4 0,-1 0 0,-2-7 0,-1-1-33,-3 4 0,0 0 33,6-2 0,-3-2 0,-21-6 0,-1-1 0,30 14 0,-47-22 0,-9 0 2637,-6-7-2637,1-14 0,-3-36 0,0 14 0,0 1 0</inkml:trace>
  <inkml:trace contextRef="#ctx0" brushRef="#br0" timeOffset="161985">3176 18139 24575,'0'-6'0,"0"1"0,0 3 0,0-1 0,0 0 0,0 1 0,0 0 0,3 11 0,8 4 0,9 12 0,1 0 0,7 0 0,-4 7 0,0-1 0,-2-4 0,-9-9 0,1-10 0,-6 0 0,20-1 0,-11 0 0,17-6 0,12-9 0,2-16 0,-16 9 0,3-4 0,8-14 0,-1-2 0,-13 10 0,1 1 0,10-8 0,-1 2 0,10-4 0,-8 8 0,-9 9 0,-14 6 0,-9 7 0,-5 1 0,5 3 0,-4 0 0,3 0 0,2 0 0,1 2 0,11 6 0,25 36 0,-8-13 0,1 10 0,1-1 0,3-9 0,-14-4 0,2-1 0,22 0 0,-15-3 0,12-5 0,-14-11 0,6-7 0,16 0 0,-24-6 0,2-3 0,19-11 0,0-4 0,-15 3 0,0-2 0,17-7 0,-4 1 0,-8-3 0,-1 9 0,-29 14 0,-6 3 0,1 8 0,3 6 0,5 4 0,16 9 0,-8-3 0,13 4 0,-8-7 0,4-6 0,10-3 0,13-11 0,-22-3 0,0-3 0,3-2 0,0-2 0,6-7 0,-1-3 0,-4 3 0,-1 0-320,1-2 0,-3 2 320,24-7 0,-14 3 0,-13 13 0,-10 3 0,-5 5 0,-8 4 0,9 1 640,-2 5-640,9 4 0,4 6 0,16 14 0,-10-11 0,28 8 0,-12-19 0,-18-4 0,2-1 0,0-1 0,2-2 0,4-4 0,1-2 0,-2 1 0,2-2 0,13-7 0,-1-1 0,-20 8 0,-1 0 0,5-1 0,-5 3 0,-5 5 0,-1 12 0,-10 4 0,16 15 0,-10-7 0,12-4 0,6-12 0,3-7 0,4-4 0,-9 1 0,2-3 0,11-4 0,8-2 0,-6 0 0,-6 2 0,-1 0-641,19-5 0,-2 2 641,-29 9 0,-3 2 0,33 0 0,-16 4 0,-11 2 0,-14-2 0,-12 1 0,-9-2 0,-4 1 1282,2-1-1282,8 26 0,13 8 0,9 26 0</inkml:trace>
  <inkml:trace contextRef="#ctx0" brushRef="#br0" timeOffset="175460">20464 12046 24575,'0'-15'0,"0"0"0,0 7 0,0 5 0,0 9 0,0 9 0,0 12 0,0 13 0,0 4 0,0 16 0,1-24 0,1 2 0,2 19 0,0 3 0,0-2 0,1-1-682,1 4 0,1-2 682,-3-13 0,0-3-243,3 27 243,4-11 0,-4 3 0,6-35 0,-5-1 0,0-22 0,-3-4 1347,4 0-1347,-4 0 260,5 0-260,-5 0 0,0 0 0,9 0 0,3 0 0,23-14 0,-11-4 0,1-6 0,4-12 0,1-5 0,5-12 0,1 0 0</inkml:trace>
  <inkml:trace contextRef="#ctx0" brushRef="#br0" timeOffset="176203">20911 12622 24575,'16'38'0,"-5"8"0,0 4 0,3-12 0,1 0 0,-3 26 0,2-3-839,21-1 839,-8-1 275,10-36-275,5-3 140,4-14-140,14-5 0,-25-10 0,1-6 0,3-6 0,0-6 0,2-11 0,-4-5-639,-4 0 1,-4-2 638,-6 3 0,-5 1 397,7-19-397,-14 11 0,-7 22 0,-2 7 0,-2 15 0,2 25 1304,4 11-1304,1 36 0,6-2 0,-10-27 0,0-1 0,7 13 0,-5 1 0,2-22 0,-2-7 0,0-8 0,-4-14 0,1 0 0</inkml:trace>
  <inkml:trace contextRef="#ctx0" brushRef="#br0" timeOffset="176915">22325 12617 24575,'-12'-6'0,"-1"2"0,0 2 0,-15 2 0,3 19 0,-13 22 0,23-10 0,3 5 0,2 8 0,3 2 0,1-2 0,3 0 0,0-7 0,5-1 0,12 1 0,6-4 0,8 0 0,7-15 0,2-5 0,8-5 0,10-5 0,-1-23 0,-25-2 0,1-5 0,8-11 0,0-4 0,0-11 0,0 1 0</inkml:trace>
  <inkml:trace contextRef="#ctx0" brushRef="#br0" timeOffset="177759">22837 11959 24575,'-1'48'0,"1"1"0,-2-9 0,1 5 0,-1 6 0,-1 10 0,0 1 0,1-5-2137,0-4 1,1-4 0,-1 3 2136,0 1 0,0 3 0,0 0 0,0-6 0,2 14 0,0-5 938,0-1 0,0-5-938,0-1 1029,1-13-1029,-1-39 0,1-24 0,3-10 0,2-7-1062,3-15 0,2-5 1062,-2 13 0,2-2 0,0 1 0,5-17 0,1 4 1149,-2 10 1,0 5-1150,9-15 0,-5 18 0,-4 22 0,16 9 0,2 10 0,26 2 0,2 10 0,6 5 0,-2 13 2452,-11-5-2452,1 9 877,-25-15-877,-5 3 0,-23 1 0,-24 7 0,-14 20 0,2-25 0,-4-3 0,6-3 0,-1-2 0,-6-5 0,-2-4 0,5-4 0,1-1 0,-13 3 0,7-1 0,33 4 0,10 7 0,13 15 0,12 11 0,13 9 0,2-7 0,1-1 0,1-13 0,5 0 0,-1-15 0,-3 4 0,-8-13 0,-1 2 0,-16-5 0,-2 0 0,-28-18 0,-3-3 0</inkml:trace>
  <inkml:trace contextRef="#ctx0" brushRef="#br0" timeOffset="179643">20190 13583 24575,'48'-2'0,"9"-2"0,-10-2 0,5 0-2393,4-2 0,3-1 2393,8-2 0,3-1 0,-21 2 0,1 1 0,1 1 0,1 2 0,1 1 0,3 0 0,-1 0 0,3 0 0,1 1 0,-2 0 0,4 0 0,-1 1 0,2 1-806,-2 0 1,3 0 0,0-1-1,-3 0 806,3-3 0,-4-1 0,1 1 0,1 1 0,0 1 0,0-2 310,-2-1 0,0-2 0,3 2-310,-1 1 0,3 0 0,0 1 0,-4 0 0,0-1 0,-4-1 0,2 1 0,13 0 0,3 1 0,-8 0 0,-9 0 0,-4 2 0,-6 0 0,-3 0 0,-7 2 0,-2 0 0,15-1 0,-26 0 1907,-15 1-1907,-8-2 4131,-1 0-4131,1 2 1040,0-1-1040,2-3 0,5 2 0,7-33 0,5-3 0</inkml:trace>
  <inkml:trace contextRef="#ctx0" brushRef="#br0" timeOffset="218376">8040 19783 24575,'0'-7'0,"0"1"0,0 3 0,0 0 0,0-1 0,0 2 0,0-2 0,0 4 0,3-1 0,-2 2 0,2-1 0,-2-1 0,0-2 0,-1 1 0,0-2 0,3 4 0,-1-2 0,2 3 0,5 22 0,1-11 0,6 24 0,2-16 0,-4 12 0,3 6 0,-2-11 0,-3 21 0,-5-11 0,-2 9 0,-5-16 0,5-16 0,-4-23 0,-1-53 0,-3 18 0,-1-5-1082,-2-16 0,-2-2 1082,-2 3 0,-1 2 0,1 10 0,0 3 0,-2 6 0,1 3 0,2 1 0,0 3 0,-3-6 0,0 10 0,9 28 0,-4 4 2164,3 0-2164,0 0 0,-1 0 0,3 15 0,-10 22 0,1 19 0</inkml:trace>
  <inkml:trace contextRef="#ctx0" brushRef="#br0" timeOffset="219245">7795 19766 24575,'-14'0'0,"-1"0"0,7 0 0,0 0 0,23-5 0,15-7 0,7-3 0,13-7 0,5-2-1119,-7 3 0,4 0 0,1 1 1119,-2 0 0,0 0 0,0 1 0,-1-2 0,0 1 0,-1 2-848,18-2 1,-3 1 847,-7-2 0,-3 1-230,-10 7 1,-3 1 229,22-5 0,-27 7 0,-13 4 0,-20 13 0,-4 4 0</inkml:trace>
  <inkml:trace contextRef="#ctx0" brushRef="#br0" timeOffset="219541">8228 20007 24575,'-1'44'0,"5"10"0,3 14 0,0-4 0,1-2 0,-1 1-1093,0-10 1,1 7 0,0-2 0,0-8 1092,2-3 0,0-6 0,-1-1 0,2-6 1341,11 0-1341,3 13 178,-4-31 0,-7-27 0,-8-24 0</inkml:trace>
  <inkml:trace contextRef="#ctx0" brushRef="#br0" timeOffset="219751">8372 20248 24575,'61'-12'0,"-23"-3"0,2-4 0,10-7 0,1-5-1708,-1-6 1,-1-2 1707,-5 6 0,-1 3 214,-7 4 0,-4 3 0,0 4 0,-8 11 0</inkml:trace>
  <inkml:trace contextRef="#ctx0" brushRef="#br0" timeOffset="219994">8647 19919 24575,'6'44'0,"-1"-1"0,0-3 0,1 0 0,5 12 0,1 1 0,-4-10 0,-1-1 0,-3 1 0,1-4 0,10 16 0,-2-24 0,19-18 0,15-9 0,-10-10 0,4-5-477,10-2 1,3-4 476,9-12 0,0-5 0,-20 5 0,0-1 0,0-3 0,0-3 0,1-1 0,-1 1 0</inkml:trace>
  <inkml:trace contextRef="#ctx0" brushRef="#br0" timeOffset="220324">9645 19106 24575,'-19'-2'0,"9"18"0,1 23 0,22 8 0,14 12 0,19-16 0,17-19 0,-26-11 0,4-10 0,14-30 0,7-19 0,-5 5 0,-4 12 0,-1-3 0,2-13 0,1-9 0,-10 7 0,-21 16 0,0-1 0</inkml:trace>
  <inkml:trace contextRef="#ctx0" brushRef="#br0" timeOffset="220521">9839 19650 24575,'-1'-6'0,"45"2"0,9 6 0,-11-2 0,1 1 0,17 1 0</inkml:trace>
  <inkml:trace contextRef="#ctx0" brushRef="#br0" timeOffset="220673">10232 19424 24575,'25'0'0,"1"0"0</inkml:trace>
  <inkml:trace contextRef="#ctx0" brushRef="#br0" timeOffset="221065">10737 18495 24575,'-22'58'0,"-1"1"0,1-1 0,-2 6 0,0 3 0,6-14 0,-2 6 0,1 0 0,2-7-1091,-1 6 0,2-5 1091,6-6 0,1-5 0,1-5 700,12-15-700,43-65 0,-1 0 0,-4-2 0,2-1 0,-11 14 0,0 3 0,3-1 0,0 2-301,2 5 1,-1 2 300,0 1 0,-1 1 0,3 2 0,1 1 0,9 0 0,0 2 1066,17-1-1066,-3 15 0,-45 41 0,-20 18 0</inkml:trace>
  <inkml:trace contextRef="#ctx0" brushRef="#br0" timeOffset="221232">10859 19234 24575,'4'-9'0,"21"-13"0,9-3 0,19-10 0,0 5 0,-22 12 0,-8 15 0,-21 4 0</inkml:trace>
  <inkml:trace contextRef="#ctx0" brushRef="#br0" timeOffset="221724">10580 19566 24575,'-14'29'0,"1"16"0,7-11 0,1 3 0,2 1 0,1-3 0,-2 7 0,4-9 0,0-37 0,-1-34 0,1-22 0,0 12 0,0-1 0,-1 8 0,2 3 0,-1-25 0,9 24 0,9 12 0,18 3 0,10 7 0,4 7 0,6 26 0,-2 18 0,-20 13 0,-4 9 0,-10-6 0,-5 2 0,4 10 0,-5-2 0,-10-16 0,-5-3 0,-8 18 0,-7-21 0,-14-15 0,-29-43 0,20-30 0,13 0 0,7-9 0,19-6 0,9 1 0,-2 10 0,4 4 0,7 7 0,0-1 0</inkml:trace>
  <inkml:trace contextRef="#ctx0" brushRef="#br0" timeOffset="222001">10091 20949 24575,'-5'0'0,"19"-3"0,26-12 0,-2 1 0,5-3-1405,12-10 1,4-6 1404,-14 5 0,0-3 0,1-2-1015,2-3 1,1-2-1,-2 0 1015,-3 3 0,-1 0 0,0 2 0,13-8 0,-2 4 256,-8 9 1,-5 6 0,2 5 0,-11 1 0</inkml:trace>
  <inkml:trace contextRef="#ctx0" brushRef="#br0" timeOffset="222213">10599 20364 24575,'-3'67'0,"0"4"0,3-26 0,2 1-1494,0-2 1,2 2 1493,1 9 0,1 0 0,1-10 0,1-2 472,-1-2 0,1-4-472,6 7 98,-2-37 0,5-64 0,-8 14 0,-1 1 1</inkml:trace>
  <inkml:trace contextRef="#ctx0" brushRef="#br0" timeOffset="222397">10842 20090 24575,'11'67'0,"0"0"0,0 1 0,0-1 0,0 0 0,0 1 0,0-1 0,0 0 0,0 1 0,1 7 0,0 4 0,0-1 0,0-3 0,0-5 0,0-10 0,2-12-871,8 6 1,2-14 870,-2-11 0,3-4 0,31 15 0,-4-24 0,1-6 0</inkml:trace>
  <inkml:trace contextRef="#ctx0" brushRef="#br0" timeOffset="222584">11862 19200 24575,'19'-2'0,"5"1"0,2 0 0,-2 21 0,-9 20 0,-9 24 0</inkml:trace>
  <inkml:trace contextRef="#ctx0" brushRef="#br0" timeOffset="222973">11897 19792 24575,'17'34'0,"1"-1"0,-4 17 0,-1 8 0,-7 12 0,-3-32 0,-2-1 0,-7 16 0,-10-12 0,-8-24 0,-1-6 0,4-1 0,12-7 0,13-8 0,21-5 0,8-20 0,4 14 0,-7-6 0,-12 18 0,-3-48 0,-9-2 0,-4-9 0,0-3 0,-2 22 0,0 1 0,3-18 0,2 0 0,-1 17 0,1-1 0</inkml:trace>
  <inkml:trace contextRef="#ctx0" brushRef="#br0" timeOffset="223376">12262 18983 24575,'-26'0'0,"9"3"0,23-4 0,29-18 0,19-14 0,-2 2 0,1 2 0,2-2-554,-1-2 1,8-6-1,0 0 1,-10 8 553,-1 2 0,-6 5 0,1-4 0,-8 7 0,-21 18 0,-14 3 0</inkml:trace>
  <inkml:trace contextRef="#ctx0" brushRef="#br0" timeOffset="224016">12657 18509 24575,'0'34'0,"0"13"0,1-13 0,-2 6 0,-6 11 0,-5 8 0,0-3-1844,2-9 0,0-2 1,-3 2 1843,-7 13 0,-2 1 0,-2-5 0,-6 0 0,0-7 460,3-10 1,2-3-461,-13 16 1045,20-9-1045,28-16 0,23-16 0,22 0 0,14-26 1441,-24 4 1,-2-1-1442,2-5 682,-11 38-682,-44 10 0,-12 7 0,-2 14 0,-2 4-988,-3-1 1,0-1 987,4 0 0,2-2 0,3-7 0,4-1-121,7-4 1,3-2 120,-4 19 0,22-1 0,15-27 0,22 5 0,17-21 0,-25-11 0,2-5-233,3-8 1,0-7 232,4-10 0,-2-6-14,-4-6 1,-5-6 13,-8-7 0,-6-2 0,-9 11 0,-4 3 235,-4-28-235,-8 63 0,13 32 0,-2 7 0,2 5 0,8 0 0,2-1 0,1 1 0,2-2 235,-2-4 1,1-2-236,18 20 2002,-9-11-2002,-4-14 0,-16-4 0,-2-12 0,-11-2 0</inkml:trace>
  <inkml:trace contextRef="#ctx0" brushRef="#br0" timeOffset="224252">13408 19357 24575,'29'-23'0,"0"1"0,13-17 0,5-2 0,-5 10 0,3-1 0,1-3-1343,-4 2 0,0-3 1,2-1-1,0 1 1343,1 1 0,1 1 0,0 0 0,2 0 0,3-2 0,3-1 0,-2 2 0,-3 3 537,-3 4 1,-3 2-1,-1 3-537,17-12 0,-21 18 0,-43 29 0,-35 6 0</inkml:trace>
  <inkml:trace contextRef="#ctx0" brushRef="#br0" timeOffset="224619">14225 18465 24575,'0'46'0,"-4"19"0,1-13 0,-1 5-2806,1 10 1,-1 3 2805,0-19 0,-1 2 0,1 0 0,1 4 0,1 2 0,0-1 0,0 3 0,-1-1 0,0 0 0,-1-5 0,0-2 0,0 1 0,1-2 0,1-1 0,-1-1 837,-4 11 0,-3-4-837,-7-1 0,-4-5 0,4-17 0,-4-5 453,-8-4 1,-4-8-454,-8-13 0,1-8 0,-15-9 0,-10-5 0,40 0 3030,12 3-3030,7 4 0,5-11 0,19-16 0,9-8 0,-3 2 0,3-2-926,2 2 0,5-2 1,0 2 925,-4 6 0,1 2 0,0 1 0,16-17 0,0 0 0,-1 0 0,1-1 0</inkml:trace>
  <inkml:trace contextRef="#ctx0" brushRef="#br0" timeOffset="224918">15271 17906 24575,'-13'50'0,"1"0"0,-5 15 0,-1 4 0,2-12 0,-2 3 0,0 2-2446,4-6 0,-1 3 1,1 0-1,1 1 2446,-1 3 0,2 1 0,0 0 0,0-1 0,1 0 0,0-1 0,1 0 0,0-1 259,2-3 1,0 0-1,0 0 1,1 0-260,0 3 0,1 1 0,1-1 0,-2-6 0,-3 14 0,1-4 0,5-8 0,0 3 0,-3-10 1686,-18 9-1686,-6-17 0,-19-38 0,-3-34 0</inkml:trace>
  <inkml:trace contextRef="#ctx0" brushRef="#br0" timeOffset="225303">14172 19289 24575,'-9'-5'0,"1"1"0,17-5 0,44-22 0,-5 3 0,6-5-1876,-7 1 0,2-2 1,3-2 1875,-9 6 0,1-1 0,2 0 0,0-1 0,9-6 0,2-2 0,-1 1 0,-4 4 0,-3 3 0,-2 3 0,0 1 202,6-3 1,1 1 0,-10 12-203,-2 23 0,-20 50 0,-19 2 0,-7 13 0,0-11 0,-2 8 0,0 3 0,1-5-242,1-10 1,1-2 0,0-1 0,2 2 241,2 10 0,1 3 0,3-2 0,4-11 0,10 3 0,8-12 0,11-10 0,6-9 0,-5-11 0,1-7-203,0-8 1,-2-8 202,-4-5 0,-5-6 0,13-28 767,-22-20 1,-38 0 0,5 29 0,-1 0 0</inkml:trace>
  <inkml:trace contextRef="#ctx0" brushRef="#br0" timeOffset="225521">14700 19389 24575,'-27'-7'0,"6"0"0,46 7 0,27 2 0,-6 2 0,9 1 0,-1 1 0,11 2 0,1 1-70,-5-2 1,3-1-1,-5 0 1,2 0-1,-5 0 1,1-5-1,-1-1 1</inkml:trace>
  <inkml:trace contextRef="#ctx0" brushRef="#br0" timeOffset="226118">16388 18229 24575,'-15'-1'0,"-24"30"0,7-2 0,0 6 0,3 6 0,1 5 0,4-4 0,4-4 0,8-2 0,9 10 0,12-13 0,57-53 0,-16 8 0,-1-1 0,10-11 0,-22 20 0,-65 37 0,2-7 0,-3 1 0,-1 3 0,1 1 0,-15 15 0,22-9 0,18-8 0,16 7 0,9 13 0,-3-7 0,-1 5 0,-5 4 0,-4 3-956,4 7 0,-3 2 956,-7-2 0,-3-2 0,1-12 0,1-3 0,2 25 0,-1-33 0,2-20 0,5-12 0,-6-7 0,25-49 0,-15 19 0,0-1 0</inkml:trace>
  <inkml:trace contextRef="#ctx0" brushRef="#br0" timeOffset="226306">16987 17929 24575,'6'-3'0,"15"-2"0,22 5 0,20-6 0,7 3 0,-14-2 0,-23 3 0,-19 2 0</inkml:trace>
  <inkml:trace contextRef="#ctx0" brushRef="#br0" timeOffset="226497">16801 18461 24575,'53'-35'0,"-18"10"0,2-3 0,17-9 0,4-3-887,-17 9 1,2-1-1,-1 1 887,-1 5 0,0 1 0,-1 1 0,14-9 0,-3 4 0,-16 13 0,-3 6 0,3 12 0,-20 15 0</inkml:trace>
  <inkml:trace contextRef="#ctx0" brushRef="#br0" timeOffset="226733">17273 18467 24575,'5'59'0,"1"0"0,0 0 0,0 1 0,3 6 0,0-2 0,0-3 0,-3-11 0,0-3 0,-1-2-1774,3 11 0,-1-1 1774,-3 7 0,-1-1 0,-2-7 0,-1-2-83,2-5 0,-2-1 83,-3-3 0,0-3 860,2 15-860,-8-19 0,5-32 0,-2-4 0</inkml:trace>
  <inkml:trace contextRef="#ctx0" brushRef="#br0" timeOffset="226932">18264 18004 24575,'18'0'0,"20"45"0,-23 3 0,-1-2 0,0 0 0</inkml:trace>
  <inkml:trace contextRef="#ctx0" brushRef="#br0" timeOffset="227159">18060 18643 24575,'-2'45'0,"-1"1"0,1-5 0,1-4 0,1 12 0,2-15 0,6-8 0,3-7 0,12 1 0,36-56 0,-33 1 0,0-7 0,1 0 0,1 0 0,-1-1 0</inkml:trace>
  <inkml:trace contextRef="#ctx0" brushRef="#br0" timeOffset="227568">18443 18552 24575,'33'-8'0,"-1"-29"0,-19-13 0,-3 12 0,-2-2 0,-2 4 0,-1-1 0,6-29 0,-6 12 0,-1 22 0,0 15 0,6 13 0,42 14 0,14 7 0,-14-8 0,3 1-569,7 5 0,6 3 0,-2-1 569,-15-5 0,-2 0 0,-1 2-987,19 8 1,-3 1 986,-3-2 0,-5 0 0,-13 2 0,-6 1-2,14 13 2,-34 19 0,-39-11 0,-1-13 0,-6-2 0,-7-8 0,-7-4 0,-2-6 0,-6-3 0,5-1 0,0-1 0,1-3 0,-15-7 0,8-2 0,20 1 1526,15-6-1526,16-10 0,29-15 0,12-5 0,-10 7 0,2 0 0,5-2 0,4-1 0,-1 3 0,5 2 0,0 0 0</inkml:trace>
  <inkml:trace contextRef="#ctx0" brushRef="#br0" timeOffset="228140">20309 17350 24575,'15'47'0,"-1"-1"0,-5-9 0,0 1 0,11 22 0,1-4 0,-5-16 0,-7-55 0,-4-16 0,0-11 0,8-8 0,4-7 0,1 3-1297,3-3 1,5 2 1296,-4 10 0,4-1 0,4 10-41,13 8 1,2 10 40,13-1 0,-19 20 0,-3 7 0,0 18 0,-14 15 0,-13 25 0,-16-31 0,-8 2 0,-16 22 0,-7-2 0,13-24 0,-3-4 0,-11 11 0,2-10 0,8-29 1903,14-20-1903,13-34 0,15 14 0,8-2 0,3-2 0,5 1 0,5 5 0,4 3 0,-1 10 0,0-1 0</inkml:trace>
  <inkml:trace contextRef="#ctx0" brushRef="#br0" timeOffset="228437">19500 18396 24575,'-2'-6'0,"25"-11"0,8-1 0,10-4-2458,8-1 0,11-4 1,3-1-1,-2 1 2262,-4 0 0,-2 0 0,1-1 0,5 0 196,-8 3 0,4-1 0,2-1 0,0 1 0,-1 0 0,-4 1 0,12-6 0,-4 2 0,-1 0 0,0 1-212,-2 2 0,0 0 0,0 0 0,-3 1 212,9-5 0,-2 0 0,-4 3 293,-12 7 0,-2 3 0,-5 0 1,0-2-1,-5 3 0,6 0 0</inkml:trace>
  <inkml:trace contextRef="#ctx0" brushRef="#br0" timeOffset="229149">20278 18324 24575,'-51'37'0,"26"-9"0,4 6 0,1 8 0,4 5 0,0 15 0,4 0 0,3-20 0,3 0-914,1 13 1,1-1 913,2 13 590,17-28-590,24-47 0,-7-37 0,-1-16-399,-5 23 0,1-1 1,-1-3 398,1-11 0,-2-3 0,-1 4 0,5-3 0,-1 7 0,-7 12 0,-2 7 0,0 8 0,-11 48 431,-8 10 1,-2 6-432,1-5 0,1 2 0,-2 10 0,0-3 0,1-6 0,-2-22 0,25-65 0,-3 11 0,2-3 0,10-18 0,7-4 0,2 9 0,6 0 0,-3 4 408,1 1 1,2 3-409,-7 10 0,4 0 0,0 9 0,15 12 0,-2 10 0,-13 0 0,0 4 0,13 5 0,-2 9 0,-14 14 0,-8 7 0,-13-2 0,-5 5 0,2 12 0,-13 6 0,-24-1 0,-15 5 0,-1-5 0,11-15 0,0-2 0,-6-1 0,-3 1 0,-5 1 0,-2-3 0,0-5 0,-7-5 0,-1-6 0,3-6 0,-3-7 0,3-7 0,-3-5 0,11-11 0,21-33 0,32 8 0,15-6 0,1 3 0,1-1 0,6 3 0,0 7 0,8-1 0,1 0 0,-4 7-290,13-3 1,-1 7 289,12 1 0,-2 5 0,-23 7 0,-4 6 0,-1 10 0,-3 6 0,-3 7 0,-2 4 0,-2 10 0,0 1 0</inkml:trace>
  <inkml:trace contextRef="#ctx0" brushRef="#br0" timeOffset="229397">22943 16884 24575,'-67'6'0,"1"-1"0,20 6 0,0 2 0,1 1 0,-1 1 0,1 2 0,0 5 0,-6 14 0,0 8 0,6-1 0,1 0 0,5 2 0,13-4 0,-1 0 0,0 0 0</inkml:trace>
  <inkml:trace contextRef="#ctx0" brushRef="#br0" timeOffset="229605">22320 17609 24575,'-15'61'0,"0"0"0,0 0 0,1-3 0,-1 1 0,1 1 0,2-6 0,1 1 0,0 1 0,1-3-2202,-2 8 0,1-3 0,1 1 2202,0 4 0,2 1 0,1-3 0,3-10 0,1-1 0,0-1 308,0 20 0,1-5-308,1-15 0,2-9 0,5-8 0,1-36 0</inkml:trace>
  <inkml:trace contextRef="#ctx0" brushRef="#br0" timeOffset="229772">22527 17832 24575,'47'-34'0,"1"-1"0,-1 1 0,0-1 0,1 0 0,7-4 0,1 0 0,-3 3 0,-6 4 0,6-5 0,-5 7 0,-7 9 0,-2 4 0,15 1 0</inkml:trace>
  <inkml:trace contextRef="#ctx0" brushRef="#br0" timeOffset="230156">22571 18372 24575,'-36'24'0,"0"0"0,2 1 0,3 4 0,-2 13 0,4 0 0,-5 3 0,10-21 0,50-81 0,-4 21 0,5 0-264,12-13 0,5 3 264,-2 11 0,3 5-536,0 4 0,1 5 536,-8 9 0,0 3-35,0 2 1,-2 3 34,15 7 0,-15 12 0,-22 3 497,-11 26-497,-26 6 0,5-17 0,-5 2 0,-12 4 0,-4-2 0,-1-4 0,-1-5 0,2-5 0,1-5 0,-17 1 1097,14-26-1097,23-36 0,20-2 0,7-8 0,1 5 0,-1 0 0,1 0 0</inkml:trace>
  <inkml:trace contextRef="#ctx0" brushRef="#br0" timeOffset="230485">23614 18033 24575,'-17'-1'0,"5"0"0,47 0 0,-2-7 0,7-4 0,5 0 0,9-3 0,3 0 0,-5 0 0,4-2 0,-2 0 0,3 0 0,-4 0 0,4 0 0,-1 0 0,-6 3 0,11-2 0,-1 0 0</inkml:trace>
  <inkml:trace contextRef="#ctx0" brushRef="#br0" timeOffset="230860">25467 16662 24575,'-25'32'0,"12"0"0,-1 6 0,-8 19 0,0 11 0,7-8 0,-1 9 0,2 1 0,2-7-829,2-9 0,2-5 0,0 3 829,-2 3 0,-1 5 0,2-4 0,6-14 0,12-5 0,2-16 0</inkml:trace>
  <inkml:trace contextRef="#ctx0" brushRef="#br0" timeOffset="231045">25815 16892 24575,'-27'46'0,"-1"-1"0,1-8 0,0 3 0,1 19 0,1 2-831,0-9 1,2-1 830,2 7 0,3 1 0,6-4 0,2-3 0,2-11 0,6-5 0,15 2 0,3-35 0</inkml:trace>
  <inkml:trace contextRef="#ctx0" brushRef="#br0" timeOffset="231188">26147 16916 24575,'64'-28'0,"0"-1"0,-7-1 0,-13 17 0,-30 44 0,-7 10 0</inkml:trace>
  <inkml:trace contextRef="#ctx0" brushRef="#br0" timeOffset="231421">24995 17866 24575,'32'-11'0,"11"-11"0,13-9 0,0 2 0,-8 6 0,1 2 0,4-3-1109,-5 1 1,4-4 0,3 0-1,-2 0 1,-3 2 1108,16-7 0,-4 1 0,0 2 0,-2 2 0,1 2 0,-4 1 0,12-4 0,-5 5 0,-14 8 0,-3 4 0,12 1 0</inkml:trace>
  <inkml:trace contextRef="#ctx0" brushRef="#br0" timeOffset="231645">25687 17765 24575,'-8'32'0,"0"14"0,-5 15 0,6-22 0,-1 5 0,-3 4 0,-2 4 0,0-2-2932,-4 15 0,-2 2 2932,1-3 0,-1 3 0,0-5 0,-2-1 0,0-6 348,-4 1 0,-2-7 0,-13-2 0,-10-17 0</inkml:trace>
  <inkml:trace contextRef="#ctx0" brushRef="#br0" timeOffset="231902">25108 18318 24575,'67'-17'0,"0"0"0,0 0 0,-1 2 0,-1 1 0,-2 3 0,-11 6 0,-2 1 0,-1 3-1597,19 0 1,-3 6 1596,-10 10 0,-8 7 0,-13 4 0,-10 8-228,-13 13 1,-18 10 227,-13-10 0,-13 6 0,-7 3 0,-3 0 0,4-5-1253,-2 0 1,-1-4-1,-1 0 1,-5 3 1252,7-8 0,-2 3 0,-4 2 0,-1 0 0,0-1 0,1-2 0,1-5 0,-7 1 0,1-3 0,1-3 0,-1-2 0,1 2 0,0-1 0,0 0 0,0 0 0,1-2 0,-1-1-406,-9 5 1,0-2 0,0-1 0,2-2 405,6-5 0,1 0 0,1-3 0,3-2 0,0-2 0,2-3 0,1-3 0,-6-2 0,-1 0 0</inkml:trace>
  <inkml:trace contextRef="#ctx0" brushRef="#br0" timeOffset="232826">26972 17113 24575,'-23'-2'0,"6"0"0,5 2 0,36 0 0,10-1 0,8-3 0,3-5 0,6-3 0,3-1-1238,12-2 1,3 0 0,1-4 1237,-14-1 0,1-3 0,-1-1 0,0 1 0,-2 2 0,-1 1 0,0-1 0,-2-1 0,8-8 0,-2-2 0,-3 4 255,-7 9 0,-2 1 0,-5 2-255,-3-3 0,-7 3 0,2 7 0,-57 34 0,-11 6 0</inkml:trace>
  <inkml:trace contextRef="#ctx0" brushRef="#br0" timeOffset="233137">27982 16427 24575,'0'50'0,"0"1"0,0-1 0,-1 1 0,-1 0 0,0 4 0,-1 7 0,0 5 0,-2 2 0,0-1-1722,0-3 0,-2-1 0,0 1 1,-1 1 1721,2-10 0,-1 2 0,0 0 0,0-1 0,-2 1-731,0-1 1,-1 0 0,-1 0 0,0 0 0,0-1 730,-1 12 0,-1 0 0,1-1 0,-2-1 0,-1-2 0,-1 0 0,-1-1 0,2-2-108,1-5 1,1-2-1,0 0 1,0-1 107,-4 12 0,1-1 0,0-3-278,-2 11 0,1-8 278,8-21 0,-3-9 339,-9-13 1,17-51-1,5-19 1,-6-6 0,1 0-1</inkml:trace>
  <inkml:trace contextRef="#ctx0" brushRef="#br0" timeOffset="233326">27830 17493 24575,'-52'34'0,"0"-1"0,0 0 0,0-3 0,0 0 0,3 1 0,5 1 0,2 1 0,1 1-1659,1-2 1,0 0 0,1 1 1658,-12 17 0,5 2 0,10-1 0,8-1 301,7-9 1,10-2-1,28 12 1,17-23-1</inkml:trace>
  <inkml:trace contextRef="#ctx0" brushRef="#br0" timeOffset="233728">28777 16616 24575,'-34'56'0,"21"-8"0,-5-5 0,6-1 0,31 3 0,34-21 0,-2-21 0,9-11-1215,-11-8 0,6-8 1,1-3-1,-3 4 1215,4 4 0,-3 1 0,1-4 0,-2-6 0,2-5 0,-3 1 0,-11 8 1476,11 2-1476,-54 41 0,-30 15 0,-14 6 0,8-4 0,1-1 0,-1 1 0</inkml:trace>
  <inkml:trace contextRef="#ctx0" brushRef="#br0" timeOffset="233921">28443 17675 24575,'-19'6'0,"48"-26"0,21-5 0,11-5-2433,-13 3 0,2-1 1,1-1 2432,7-5 0,1 0 0,-1 1 0,-4 4 0,0 1 0,-2 1 240,-3-1 1,-2 1 0,-2 3-1,10-2 1,-3 2 0,-10 1-1,-1-1 1</inkml:trace>
  <inkml:trace contextRef="#ctx0" brushRef="#br0" timeOffset="234159">29065 17159 24575,'-29'28'0,"-1"0"0,0 7 0,1 5 0,-6 17 0,1 5-2621,3-2 0,0 1 2621,7-18 0,0 1 0,1-1 0,1 0 0,2 0 0,-2 4 0,-3 6 0,-2 6 0,0 1 0,2-3 0,1 1 0,2-1 0,0 2 0,0-2 0,0 3 0,1-1 0,3-6 0,-2 13 0,5-6 0,5-13 0,3-3 0,-3 24 0</inkml:trace>
  <inkml:trace contextRef="#ctx0" brushRef="#br0" timeOffset="234355">28914 17600 24575,'0'40'0,"0"-1"0,-1 2 0,2 1 0,1 8 0,2 0 0,2-5 0,1 1 0,5 6 0,2 0-1407,3-6 1,3-1 1406,4 2 0,4-2 0,-4-11 0,3-6 0,34 3 0,-6-19 0</inkml:trace>
  <inkml:trace contextRef="#ctx0" brushRef="#br0" timeOffset="234778">29748 17274 24575,'-20'26'0,"-1"24"0,8-17 0,0 5 0,-4 29 0,2 2-1141,3-23 1,2-2 1140,-3 11 0,3-6 731,2-17-731,12-82 0,4 10 0,2-6-148,-1 0 0,1-4 0,3-1 148,7-7 0,3-1 0,-1 4 0,1-3 0,1 5 0,4-3 0,4 12 0,18 26 1124,-13 28-1124,10 16 0,-22 20 0,-21-3 0,-8 5 0,-6-2 0,-10 2-306,-12 8 0,-9 5 0,1-7 306,-5 1 0,-2-7 0,7-11 0,-4-2 0,5-8 0,-14-1 0,28-37 0,12-4 0</inkml:trace>
  <inkml:trace contextRef="#ctx0" brushRef="#br0" timeOffset="235416">30594 16495 24575,'28'41'0,"1"0"0,14 4 0,-16-4 0,2 7 0,2-10 0,4-15 0,0-6 0,-2-2 0,0 1 0</inkml:trace>
  <inkml:trace contextRef="#ctx0" brushRef="#br0" timeOffset="235713">31165 16486 24575,'-45'32'0,"0"0"0,-1 4 0,2 2 0,5 4 0,1 2-1200,-8 6 1,-2 0 1199,13-17 0,-2 0 0,0-2 0,-14 9 0,0-5 0,4-9 0,1-7 766,-18 0-766,20-24 396,36-18-396,44-15 0,2 6 0,8-1-1399,13 5 1,4 0 1398,-16 2 0,0-2 0,1 3 0,-1 4 0,0 3 0,0 0 0,-2-1 0,-1-1 0,0 3 176,12-1 0,-3 4 0,-12 4 1,-2 3-1,18 4 0</inkml:trace>
  <inkml:trace contextRef="#ctx0" brushRef="#br0" timeOffset="236344">30845 17215 24575,'-22'62'0,"1"1"0,-1-1 0,2-5 0,1-1 0,5-7 0,7-8 0,3-3 0,-7 13 0,3-4 0,12-3 0,25-65 0,8-21 0,-6 2 0,4-8 0,-1 3 0,7-7 0,0 0 0,-5 10 0,-2 4 0,-1 6 0,8-4 0,-4 9 0,-13 22 0,-16 31 0,-7 10 0,-10 1 0,-4 4 0,-3 0 0,-1 1-794,-5 13 1,-1 1 793,0-13 0,1-1 0,4 6 0,3-3 0,-10 16 0,12-38 0,9-56 0,0-4 0,-2-5 0,-2-18 0,-5 1 0,-2 9 0,-9 6 0,-17 3 0,-6 9 0,9 16 0,-3 8 0,-17 10 0,1 12 0,10 11 0,3 10 0,1 9 0,0 10 0,4-1 297,10-10 0,3 0 0,1 5-297,0 8 0,1 7 0,3 1 0,5-7-1047,3 10 0,9-3 1047,6-11 0,5 0 0,6-6 0,10-5 0,10-9-267,9-13 0,7-7 0,-1 0 267,3 5 0,5-4 0,-5-7 0,9-4 0,1-3 0,-5-3 0,-1-8 0,-4-5 0,4 0-607,3 3 1,4 1 0,1-1 0,-2-4 606,-6-2 0,-2-3 0,0-1 0,0 2 0,2 3 0,0 2 0,0 0 0,0 1 0,-1 1 0,0 1 0,0 0 0,0 1 0,-1 2 0,0 0 0,1-1 0,-1 1 0</inkml:trace>
  <inkml:trace contextRef="#ctx0" brushRef="#br0" timeOffset="238353">32233 16693 24575,'-21'0'0,"8"-2"0,7 0 0,6 4 0,1 21 0,0 27 0,-1-3 0,1 5-1196,-2 4 1,-2 2 1195,0-11 0,-2 2 0,1-1 0,0 2 0,-1 0 0,1-4 0,-3 3 0,1-4 0,1 21 0,6-124 0,2 21 0,0-5 0,-1-4 0,0-5 0,1 0-556,0-15 1,0 0 555,1 15 0,0-2 0,0 2 49,-2-20 0,1 3-49,5 1 0,1 2 0,-6 15 0,2 3 0,17-19 0,9 29 0,15 27 0,8 10 0,-3 5 0,2 5-303,-3 0 0,3 1 1,-3 3 302,11 8 0,-2 7 0,-14 0 0,0 4 0,-5 2 0,-1 6 0,-5 4-253,-8-4 1,-2 4-1,-9 1 253,-15 11 0,-10 0 0,0-10 0,-4 0 0,-3 0 0,-3 0 0,-2-2 0,-2 1 0,-4 4 0,-2 0 0,-1 0 0,-2 3 0,-2 0 0,3-5 0,0-2 0,0-5 968,-2 2 1,6-21-969,18-73 0,4 6 0,2-5 0,4-21 0,0 0 0</inkml:trace>
  <inkml:trace contextRef="#ctx0" brushRef="#br0" timeOffset="238828">32556 16743 24575,'1'66'0,"1"0"0,-1 0 0,0-5 0,0-2 0,1-7 0,0-7 0,1-3 0,-1 2 0,-1 0-1370,-5 1 1,-3 0 1369,-4 5 0,-5 0 0,-6-2 0,-6-2 0,-10 2 0,-6-4 0,-4-6 0,-4-3 0,-6-2 0,-3-2 0,10-6 0,-1-1 0,3-2 0,-3-1 0,3 0 0,-4 4 0,8-4 870,15-10-870,32-7 450,35-4-450,2-5 0,7-3 0,16-10 0,4-3-584,-15 4 0,2-2 0,0-1 584,0-4 0,1-3 0,-2 1 429,-3 1 1,0 0-1,-4 2-429,11-5 0,-6 2 0,10-7 0,-45 41 0,-32 16 0,-17 8 0,-7 14 0,-6 4-657,5-9 0,-4 3 0,-2-3 657,-1-1 0,-2-1 0,-1 0 0,6-5 0,-1 1 0,0-2 0,4-1 0,-14 9 0,3-2 841,-4-2 1,18-3-842,44-7 0,40-29 0,-7-19 0,5-6 0,8 6 0,2-2 0,5-17 0,0-1 0</inkml:trace>
  <inkml:trace contextRef="#ctx0" brushRef="#br0" timeOffset="238980">32427 18040 24575,'51'33'0,"0"1"0,1-1 0,-1 0 0,11 7 0,-2-1 0,-16-8 0,-17-7 0,-1-13 0,-5-8 0</inkml:trace>
  <inkml:trace contextRef="#ctx0" brushRef="#br0" timeOffset="239212">33799 16750 24575,'-31'17'0,"0"1"0,-2 4 0,-1 4 0,-3 5 0,-1 4-713,-3 9 1,1 6 712,7-5 0,0 5 0,2-3 232,0 1 0,4-1-232,-1 6 0,16-18 0,37-53 0,1-10 0,-1 1 0</inkml:trace>
  <inkml:trace contextRef="#ctx0" brushRef="#br0" timeOffset="239372">33483 17176 24575,'-19'67'0,"-1"0"0,0-1 0,0 1 0,0 0 0,0 0 0,0-1 0,-1 5 0,-3 3 0,1-1 0,2-6 0,7-11 0,6-15 0,14-1 0,17-59 0,12-38 0</inkml:trace>
  <inkml:trace contextRef="#ctx0" brushRef="#br0" timeOffset="239544">33614 17256 24575,'63'-27'0,"-1"-1"0,0 0 0,0 1 0,1-1 0,-1 1 0,0-1 0,4-1 0,1-2 0,0 1 0,-4 2 0,-6 5 0,-9 6-1172,7 6 1,-9 5 1171,-2-3 0,-2 0 750,23 1-750,-17-1 96,-21-4 1,-12-12-1,-8-15 1</inkml:trace>
  <inkml:trace contextRef="#ctx0" brushRef="#br0" timeOffset="239804">34602 16500 24575,'-23'56'0,"-1"0"0,0-1 0,1 1 0,-1 0 0,0 1 0,0 0 0,2 0 0,0 1 0,2-1 0,0 2 0,0 1-1967,4-7 1,1 2 0,-1 0 0,1 1 0,-1-1 1749,-1 1 0,-2 0 0,1 0 1,0 1-1,1 0 217,2 4 0,1 0 0,1 0 0,-1 1 0,0-2 0,-2-1 0,0 0 0,0-1 0,0 0 0,2 0 0,-1 11 0,2 0 0,1 0 0,-1 0 42,3-9 0,-1 1 1,1 0-1,-1-1 1,1-3-43,-1-1 0,0-1 0,0-3 0,1 1 0,0 16 0,0-2 0,-3-9 397,-6-12 0,0-11 0,4-14 0,-1-38 0</inkml:trace>
  <inkml:trace contextRef="#ctx0" brushRef="#br0" timeOffset="240004">34155 17574 24575,'-47'22'0,"-1"1"0,-7 8 0,-2 5 0,14-4 0,-1 2 0,-2 5-2280,-4 2 0,-3 5 1,-1 1-1,4-3 2280,-1 0 0,3-2 0,0 3 0,4-4 0,-1 4 0,2-1 0,8-5 0,2 4 0,7-4 0,-6 21 0</inkml:trace>
  <inkml:trace contextRef="#ctx0" brushRef="#br0" timeOffset="240167">34148 17618 24575,'45'8'0,"-1"4"0,-6 5 0,-2 7 0,-2 4 0,-17 11 0,-8 7 0</inkml:trace>
  <inkml:trace contextRef="#ctx0" brushRef="#br0" timeOffset="240347">33911 18176 24575,'26'1'0,"31"-29"0,-15 18 0,2-1 0,3-6 0,-1 0 0,21 2 0,-33 26 0,-15 7 0</inkml:trace>
  <inkml:trace contextRef="#ctx0" brushRef="#br0" timeOffset="241136">17938 21099 24575,'-12'-57'0,"2"12"0,13 39 0,19 13 0,19 15 0,18 12 0,-26-12 0,-1 2 0,-6 4 0,-4 3 0,-6 4 0,-4 2 0,-6 4 0,-1 0 0</inkml:trace>
  <inkml:trace contextRef="#ctx0" brushRef="#br0" timeOffset="241777">17890 21246 24575,'-5'2'0,"-1"27"0,4 8 0,0-2 0,1 2 0,1 23 0,0-9 0,8-8 0,7-26 0,15 1 0,24-16 0,-19-18 0,2-8-390,8-3 1,-1-5 389,3-15 0,-3-3 0,-4 5 0,-2 3 0,-11 11 0,-2 4 0,5-2 0,-19 38 0,-9 8 0,6 19 0,2-18 0,13 0 0,14-38 0,14-28 0,-23 12 0,-2-3 0,-1-4 0,-3-2 64,-9 3 0,-4 1-64,1-26 0,-11 11 0,-2 24 0,-1 13 0,20 42 0,33 6 0,16 0 0,-3-3 0,6 0-1127,-14-8 0,5 2 0,2-2 1,-3-2 1126,7-4 0,-1-3 0,-1-1 0,-1 2 0,0 1 0,-2-2-185,-8-1 0,-1-1 1,-5-1 184,-4 0 0,-8 3 0,-2 17 0,-83 13 0,9-15 0,-7-1-426,-12 3 1,-5-5 425,19-10 0,-1-3 0,-1-3 0,-21 0 0,4-3 0,20 0 0,10-7 0,13-37 0,48 3 0,18-3 0,-7 11 0,4-1 0,1 0 0,4-8 0,1-1 0,2 5 0,2 9 0,1 4 0,0 1 0,-4 0 0,0 0 0,1 0 0</inkml:trace>
  <inkml:trace contextRef="#ctx0" brushRef="#br0" timeOffset="241980">19828 20440 24575,'53'-26'0,"0"-1"0,-12 5 0,1-2 0,2-1 0,3-2 0,3-2 0,2-1-87,-3 4 0,4-1 0,-1 1 0,-4-1 0,-2-2 0,-5 0 0,2 0 1,7-1-1,0 1 0,0-1 0</inkml:trace>
  <inkml:trace contextRef="#ctx0" brushRef="#br0" timeOffset="242525">20514 19946 24575,'-8'62'0,"0"1"0,-1 0 0,1-1 0,-1 1 0,1-1 0,-1 4 0,0 2 0,1-3 0,4-8 0,7-15 0,25 7 0,22-28 0,18-25 0,-25-10 0,-1-8 0,-1-4 0,-3-4 0,0-5 0,-6-5-802,-10-8 1,-5-1 801,-4 11 0,-8-2 0,-27-25 0,-10 0 0,13 23 0,-4 3-124,-26-7 0,-3 7 124,6 12 0,0 26 0,34 40 0,6 16 0,4 10 0,0 0 0,2 5-636,2-6 0,3 4 0,0-1 636,2-9 0,0-2 0,3 1-971,4 4 0,2 1 0,1 1 971,-3-12 0,2 2 0,0 0 0,0 0 0,0 0 0,0 1 0,0-1 0,0 0 0,1-1 0,1 0 0,0-1 0,-3 1 0,2 18 0,-3-1 0,-1 0-86,-2 0 1,-1-1-1,-2-7 86,1-6 0,-6-6 0,-9 5 0,-10-20 0,-27-60 0,-8-24 0,11 14 0,-2-3 332,-1-2 0,-3-4 1,6-2-333,10 3 0,5-3 0,4 3 0,0-6 0,4 1 0,-3-8 0,10 5 0,33-2 0,6 7 0,10 0 287,-5 17 0,5 2 0,3-1-287,10-4 0,3 1 0,0 0 0,-3 3 0,-1 1 0,3 4 0,1 4 0,2 5 0,0 0 0,-7 2 0,1 1 0,-1-1 0</inkml:trace>
  <inkml:trace contextRef="#ctx0" brushRef="#br0" timeOffset="242740">21861 19692 24575,'-47'17'0,"0"0"0,-4 10 0,0 8 0,13-4 0,0 5 0,1 1-1018,0 6 0,1 2 0,1 0 1018,2-1 0,1-1 0,3 1 137,4 0 1,2 1 0,3-5-1,0-3 1,4-5 0,-3 18 0</inkml:trace>
  <inkml:trace contextRef="#ctx0" brushRef="#br0" timeOffset="242924">21999 19552 24575,'67'15'0,"0"1"0,0-1 0,0 0 0,0 0 0,0 1 0,5 0 0,1 1 0,-3 0 0,-6 0 0,-11 0 0,3 6 0,-12 2 0,-10-3 0,-8 2 0,-12 17 0,-36 22 0,-4-26 0,1 1 0</inkml:trace>
  <inkml:trace contextRef="#ctx0" brushRef="#br0" timeOffset="243128">21527 20446 24575,'13'-8'0,"38"-17"0,-5 2 0,8-3-2871,-4 0 0,4-2 0,3-2 2871,-7 2 0,2-1 0,1 0 0,1-1 0,2 0 0,0-1 0,1 1 0,-1 1 0,-3 3 0,-1 1 0,0 2 0,-1 1 338,7-2 0,-2 4 0,-4 3 0,0 3 1,-6 5-1,18 5 0</inkml:trace>
  <inkml:trace contextRef="#ctx0" brushRef="#br0" timeOffset="244096">21583 21069 24575,'-2'58'0,"0"0"0,1-5 0,3-4 0,8 0 0,7 2 0,2-6 0,-2-16 0,-7-13 0,1-16 0,6-20 0,4-23 0,9-10 0,-1 3 0,16 33 0,-14 35 0,8 23 0,-19 18 0,-4-6 0,9 9 0,0-39 0,4-46 0,8-25 0,-5 0 0,-2 5 0,-2-5-482,-5 2 0,2-9 0,-1 0 1,-4 11 481,-3 4 0,-4 11 0,-3 9 0,-5 42 0,-5 13 0,0 2 0,0-2 0,4 10 0,26-89 1927,-13 14-1927,1-3 0,0 2 0,-6 6 0,0 12 0,14 23 0,0-2 0,10 13 0,24-15 0,-13-25 0,13-14 0,-26-25 0,-22 20 0,-4-1 0,2-20 0,-8-11 0,-2 25 0,-1 12 0,1 7 0,0 11 0,0 9 0,0 4 0,5 18 0,6 5 0,6 15 0,0 12 0,-1 4 0,-6-19 0,-1 3 0,0 10 0,-1 6 0,-1 0 0,-2 12 0,-3-1-1042,-1 4 0,0 0 1042,2-1 0,0-5 0,0-23 0,0-2 0,8 31 0,-4-30 0,-1 23 0,-6 3 0,0 5 0,0-5 0,0-21 0,0-32 0,0-8 0</inkml:trace>
  <inkml:trace contextRef="#ctx0" brushRef="#br0" timeOffset="244788">23753 19886 24575,'2'15'0,"7"37"0,-4 3 0,1 8-1818,0-15 0,0 2 0,1 0 1818,0 0 0,-1 0 0,1 1 0,0 1 0,0 1 0,0 1 0,2 9 0,-1 2 0,-1-1 0,-2-6 0,-1 0 0,-2-1 0,-2 4 0,-1-1 0,-2-6 0,-1-6 0,-4-9 0,-17 5 0</inkml:trace>
  <inkml:trace contextRef="#ctx0" brushRef="#br0" timeOffset="245533">23323 20282 24575,'-9'21'0,"3"19"0,2 28 0,23 0 0,-4-32 0,8-4 0,12-15 0,6-6 0,13 4 0,4-8-744,-12-14 0,1-7 0,0-3 744,6-2 0,0-2 0,-1-4 0,1-6 0,-2-5 0,-2 0 0,-6 0 0,-3 0 0,-2 0 0,5-8 0,-7 2 0,-1-12 534,-40 27-534,-48 23 0,12 19 0,-6 8 0,-6 6 0,-6 6 0,4 1-453,12-4 0,2 1 1,0 2 452,-8 7 0,-2 1 0,7 1 0,2 13 0,7-1 0,9-11 0,2-1 0,1 5 0,2 3 0,2 16 0,2-1 0,1-21 0,-1 0 0,-3 18 0,-2-1-341,0-16 0,0-5 341,-5 6 1513,0 1-1513,20-35 0,4 18 0,18-6 1423,23 12-1423,3-24 0,12-4 0,-1-4 0,-4-3 0,1-3 0,3-2-1065,4-3 1,5-3 0,1-2 0,-2-4 1064,-7-4 0,-1-3 0,-1-4 0,-1-1 0,1-4 0,-1-3 0,-1-2 0,-1-3-439,4-4 1,0-4-1,-3 0 1,-6 0 438,-4 0 0,-6 0 0,-3-2-25,-3-2 1,-3-1-1,-12 6 25,-27-19 0,-16 18 0,5 32 4460,10 13-4460,9 6 0,3 35 0,6 15 0,5-13 0,1 4-79,-2 11 1,0 7 0,5-6 78,10-1 0,4-4 0,-2 2 0,2-6 96,20 0-96,-6-11 0,-21-26 0,-2-3 0,-15-13 0,-34-3 0,-8-12 0,3 8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50:56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13661 16858 24575,'-5'-22'0,"0"3"0,-9 0 0,3 8 0,-3-6 0,4 8 0,0-4 0,1 7 0,-5-5 0,3 6 0,-2 0 0,8 3 0,1 2 0,1 0 0,-2 0 0,-2 0 0,-3 0 0,-3 0 0,-1 0 0,0 0 0,-1-2 0,6 2 0,-1-2 0,5 2 0,-2 0 0,-5 0 0,-4 0 0,-22 0 0,6 3 0,-16 2 0,8 2 0,-2 10 0,-3-4 0,-17 22 0,8-12 0,23-4 0,-2 1 0,-1-6 0,0 0 0,-18 9 0,-15-1 0,25-9 0,1-1 0,-21 1 0,19-1 0,-3 0 0,1-2 0,1-1 0,7 1 0,1 1 0,-8 1 0,0 1 0,0 0 0,4-1 0,-10 4 0,-18 4 0,31-12 0,-8 4 0,-6-3 0,4 0 0,-2 0 0,12-1 0,0 1 0,-17 1 0,0 2-552,12 0 1,1 0 551,1-2 0,-1 0 0,0 2 0,-1-1 0,-6-2 0,1-2 0,11-2 0,1 0 0,-9-1 0,0-1 0,-15-2 0,-1-1 0,8 0 0,7 0 0,12 0 1103,2 0-1103,0 0 0,0 0 0,1-2 0,-35-9 0,23 1 0,7 1 0,-1 0 0,-11-2 0,1-4 0,-2 2 0,2-4 0,6 2 0,3 4 0,8-6 0,4 5 0,0-5 0,-12 0 0,6 2 0,-3 0 0,-32-7 0,26 8 0,1 1 0,-24-3 0,12 6 0,6-2 0,-4 2 0,15 2 0,-4-1 0,15 1 0,3 2 0,2 0 0,-5 0 0,2 1 0,-9-3 0,8 4 0,-5-5 0,9 4 0,1-3 0,6 5 0,-2 0 0,-12-4 0,4 4 0,-17-10 0,14 10 0,-8-7 0,7 4 0,-7-2 0,15 1 0,-4 2 0,15 1 0,-5 3 0,1-7 0,-3 0 0,-7 0 0,3-5 0,-6 6 0,-3-9 0,-2 5 0,-3-13 0,2 13 0,7-12 0,4 11 0,0-6 0,5 3 0,-8-11 0,9 5 0,0-17 0,4 13 0,4-8 0,-4 2 0,2-5 0,-6-19 0,5 14 0,-5-6 0,7 24 0,1 3 0,1 6 0,-1-4 0,2-7 0,-2 1 0,4-5 0,0 6 0,0-20 0,2 16 0,2-16 0,8 16 0,-2-2 0,5 3 0,-8 4 0,2 9 0,-3 2 0,4-4 0,2-3 0,4-3 0,10-6 0,7-7 0,3 1 0,2-2 0,-11 10 0,1-1 0,19-10 0,0 1 0,-4 0 0,6 9 0,-21 3 0,3 9 0,-12-2 0,3 6 0,6-7 0,-10 2 0,21-10 0,-19 3 0,12-4 0,-7 3 0,0 4 0,-8 4 0,-8 11 0,0-4 0,-3 4 0,5-4 0,-1 4 0,12-13 0,5 0 0,6-12 0,17-1 0,-13 2 0,15 1 0,-4-6 0,7 5 0,3-9 0,2 8 0,-7 0 0,-15 11 0,1 2 0,20-7 0,-19 6 0,2 1 0,23-1 0,0-4 0,4 6 0,-24 6 0,0 0 0,-10 2 0,0 0-313,10 0 0,0 0 313,22-1 0,-31 4 0,2 0 0,19-2 0,2 1 0,-13 2 0,2 0 0,3 0 0,3 1 0,-3 0-658,-4 2 0,-1 0 658,12 0 0,0-1 0,-16 1 0,-2 0-285,-3 0 1,0 0 284,0 0 0,1 0 0,11 0 0,0 0 0,18 0 0,-25 0 0,-1 0 566,9 0-566,-2 0 0,20 0 0,12 0 0,3 0 0,-6 0 0,-14 0 0,-9 0 0,-7 0 0,8 0-523,-2 0 1,12 0-1,5 0 1,2 0 0,-5 0-1,-8 0 1,-13 0 522,-3 0 0,-8 0 325,2 2 1,-1 1-326,-1 0 0,3 1 0,7-1 0,6 0 0,-4 1 0,-2 1 0,-1 1 0,28-2 0,-3 0 0,-3 1 0,-6 3 492,-7-2-492,-16 3 0,0 2 0,11 7 0,18 4 3938,-38-5-3938,-1 6 521,5 6-521,-4 11 0,10 7 0,-18-10 0,-1 3 0,0-1 0,0 1-506,2 2 0,0 0 506,-1 0 0,-1-2 0,7 21 0,-12-23 0,-1 2 0,-6-5 0,-1 1-232,0 5 0,-1 0 232,1 23 0,-6 2 0,-4-31 0,-3 1 0,-6 4 0,-4 3-493,-4 14 1,-4 2 492,-8 0 0,-4 2 0,10-16 0,-1 5 0,-1-1 0,1-4-938,-2 0 0,1-4 0,-1 2 938,-7 12 0,-2 3 0,3-4 0,-5 4 0,3-4-334,3-10 0,0-1 334,-2 5 0,1-3 177,5-14 1,1-3-178,4-1 0,1-2 0,-18 11 814,11-16-814,8-7 2906,-12-5-2906,15-5 1868,-13 2-1868,11-5 0,12 1 0,-5-1 0,11 1 0,-2-1 0,0 0 0,-3 0 0,-3 0 0,2 0 0,-1 0 0,7 0 0,8 0 0,11 0 0,11 0 0</inkml:trace>
  <inkml:trace contextRef="#ctx0" brushRef="#br0" timeOffset="15567">14153 13500 24575,'-4'-19'0,"-2"2"0,-4 4 0,-3-3 0,-3 5 0,-9-10 0,1 10 0,-5-11 0,-15 2 0,7-2 0,-20 1 0,-11 4 0,17 4 0,-17 0 0,30 0 0,-2-3 0,13 1 0,3 0 0,9 5 0,7 2 0,-1 2 0,6 3 0,1 0 0,1 2 0,0 7 0,1 21 0,0 31 0,0-19 0,0 4 0,0 26 0,0 4 0,0-9 0,0-2-819,0-3 0,0-1 819,0 0 0,0-3 0,0 13 0,-1-20 0,-1 1 0,-1-5 0,-1-1 0,-1 22 0,-4-15 0,7-23 0,-2-11 0,0-5 0,1-6 1638,0-9-1638,-1-19 0,3-25 0,1-7 0,-2 16 0,1-1 0,0-28 0,2 2 0,-1-4 0,0 23 0,0 0 0,0-14 0,0 16 0,0 2 0,0 3 0,0 2 0,0 18 0,0 7 0,0 3 0,0-5 0,0 4 0,0-7 0,0-1 0,0-15 0,4 8 0,2-5 0,4 13 0,2-2 0,5-10 0,-5 3 0,1 6 0,-8 9 0,0 8 0,-3 4 0,8-4 0,15 13 0,0-6 0,12 13 0,-12-7 0,1 3 0,2 2 0,1-3 0,11 4 0,-10-6 0,3 2 0,-18-6 0,-3-1 0,-7 2 0,8-2 0,-8 1 0,10 0 0,-8-1 0,1 1 0,-4-1 0,0 1 0,-4 0 0,0-1 0,0 4 0,0-5 0,0 5 0,0 2 0,0 4 0,0 15 0,0-3 0,0 9 0,0 5 0,0-4 0,0 16 0,0-7 0,0-5 0,0 10 0,0-9 0,0 8 0,0-2 0,2-9 0,-2 1 0,9-12 0,-7-4 0,11-7 0,-5-10 0,4 1 0,11 1 0,0-2 0,16 6 0,-5-2 0,4-1 0,25-2 0,-17 1 0,3-2 0,-3-6 0,-1-2 0,19-2 0,-24 1 0,-4-2 0,-7-7 0,-2 1 0,-13 3 0,1 8 0,-8 16 0,3 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52:42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18665 18850 24575,'-2'-9'0,"1"1"0,0-1 0,0 6 0,0-3 0,0 8 0,1 22 0,-2 16 0,1 6 0,0 4 0,-1-9 0,0-1-470,1 11 0,-1-1 470,0-12 0,0 1 0,-1 20 0,-1 3 0,2-10 0,-1 0 0,-1 18 0,0 0 0,3-13 0,0-1 0,-2 1 0,-1 1 0,3 10 0,0 3 0,-1-13 0,0 3 0,1-2 0,0-8 0,0-1 0,1 1-821,-1 6 0,1 0 1,0-2 820,0 10 0,0-3 0,0-6 0,0 1 0,0 10 0,0 0 0,0-6 0,0-1 0,0-12 0,0 2 0,0-1 0,-2 17 0,-2 0 0,0 0 0,-1-2-107,-1-10 1,-2-3 106,0-5 0,0-3 0,-1-6 0,1-1 0,-6 24 0,8-20 0,1-1 0,-1 6 0,3 20 0,3-37 812,0 3-812,0-13 2548,0-2-2548,0-8 0,-3-14 0,0 0 0</inkml:trace>
  <inkml:trace contextRef="#ctx0" brushRef="#br0" timeOffset="800">18636 18644 24575,'-12'0'0,"3"0"0,-2 0 0,2 0 0,-1 1 0,-5 6 0,-6 13 0,-9 12 0,-4 14 0,4 1 0,1 4 0,5-10 0,1 1-678,-8 15 0,1 1 678,11-18 0,1-3-27,-13 22 27,14-11 0,7-19 0,7-2 0,3-19 0,1-4 338,12-26 1,3-14-1,11-20 1</inkml:trace>
  <inkml:trace contextRef="#ctx0" brushRef="#br0" timeOffset="1115">18598 18691 24575,'10'30'0,"6"7"0,0-6 0,2 2 0,1 2 0,1-1 0,5 5 0,1 2 0,5 11 0,-1 0 0,-6-16 0,0 0 0,5 14 0,-2-2 0,-3-10 0,-1 2 0,-17-20 0,2-4 0,-8 1 0,4-2 0</inkml:trace>
  <inkml:trace contextRef="#ctx0" brushRef="#br0" timeOffset="3139">16085 21673 24575,'58'0'0,"-1"0"0,3-3 0,-15 0 0,-1 1 0,23-2-519,-24 1 1,-2 0 518,10 3 340,1-2-340,1 2 0,7 0 0,-9 0 0,1 0 0,-11 0 0,0 0-544,18 0 1,-1 0 543,-16 0 0,-1-1 0,2-1 0,-1-2 0,1 1 0,0 0 0,1-4 0,0-1 0,0 3 0,0 0 0,4-2 0,1 2 0,-1 1 0,0 0 0,2 2 0,1 0 0,-5 1 0,1 1 0,-1 0 0,1 0 0,-3-1 0,0 2-109,3-1 0,2 0 109,-2 0 0,4 0 0,-3 0 0,9 0 0,2 0 0,5-3 0,6 0 0,-7-1 0,-3 2 0,-3-1-446,-8-1 1,2-2 0,-4 2 445,5 2 0,-4 0 0,-2-1 0,0 1-450,-2 1 0,0 1 450,-2 0 0,3 0 0,19 0 0,3 0 0,-16-2 0,1 0-162,17 2 0,-1-2 162,-23-1 0,2-1 0,9 1 0,5 0 0,-4 0 0,-3 0 0,0 1 0,2-1 0,4 1 0,-7 0 0,-7 2 0,-5 0-287,2-2 1,-1 1 286,1 0 0,1 1 0,1-1 0,2-1 0,-1 1 0,4 0 0,4 1 0,5 0 0,-3-1 0,9-2 0,1 0 0,-7 0 0,2 0 0,-3 0-1,2 0 0,-3 0 1,0-2 0,-1 1 0,-2 3 0,0 1 391,-5-1 1,2-1-392,14 0 0,0-1 0,-18 2 0,-1 0 0,13-3 0,-1 0 0,-18 3 0,-3-1 451,0 0 0,1-1-451,-1 0 0,1-1 0,-2 0 0,1 0 0,2-2 0,1 0 0,-3 1 0,0 1 0,6-3 0,2 0 0,-2 3 0,1 0 0,3-2 0,-1 1 0,1 0 0,-1 1 0,-3-1 0,-1 1 0,-1 1 0,-1 1 0,-2-2 0,0 0 0,-2 2 0,1 1 0,-1-2 0,0-1 422,11 3 0,0-1-422,21-6 0,-28 7 0,-3 1 0,2-5 1903,-11 5-1903,-12 0 82,-8 0-82,-15 0 0,-4-8 0,-11-2 0</inkml:trace>
  <inkml:trace contextRef="#ctx0" brushRef="#br0" timeOffset="3601">22997 20983 24575,'-4'12'0,"10"15"0,18 7 0,8 2 0,-5-3 0,2 0-1200,16 13 0,3-3 1200,-15-18 0,-2-3 0,20 20 767,-6-14-767,-24-6 396,-2-2-396,-19 6 0,-23 4 0,-18 16 0,4-18 0,-9 1 0,1-1-1498,-13 9 1,-3-1 1497,7-3 0,-3 2 0,0-4 0,6-9 0,1-2 0,-1-1 0,0 0 0,-1 0 0,1 0 0</inkml:trace>
  <inkml:trace contextRef="#ctx0" brushRef="#br0" timeOffset="5195">23138 21991 24575,'-6'-4'0,"2"0"0,0 4 0,3 1 0,0 28 0,1 15 0,0-9 0,0 4-567,0 4 1,0 2 566,-1 0 0,-1 0 0,1 1 0,0 0 0,-2-1 0,-1 1 0,2 8 0,0-1 0,-3 15 0,2-2 0,1-69 0,0-42 0,4-17 0,-2 19 0,0-2 0,-1-5 0,1-5 0,1 3 0,4-10 0,1 6-349,-3 14 0,2 1 349,4-3 0,1 2 0,4-8 0,-3 24 1092,-1 3-1092,-7 15 0,0 3 0,2-1 739,2-1-739,4 4 0,15-7 0,-6 6 0,11-3 0,1 2 0,-5 1 0,6-1 0,-12 0 0,-3 2 0,-7-1 0,0 2 0,-8 4 0,0 8 0,-3 33 0,0 2 0,-2 23 0,-1-31 0,-1-2 0,-4 19 0,-5 6 0,-2 8 0,6-26 0,-1 20 0,9-14 0,1-22 0,7 11 0,3-27 0,14 0 0,8-7 0,3-5 0,2-1 0,30-8 0,-13-4 0,-1 0 0,6-3 0,-3-8 0,-40 20 0,-10 1 0,-5 5 0,-1-13 0,0-2 0</inkml:trace>
  <inkml:trace contextRef="#ctx0" brushRef="#br0" timeOffset="8263">16408 18482 24575,'-9'0'0,"1"0"0,18 0 0,10 0 0,17-4 0,4 3 0,11-8 0,-3 2 0,2-1 0,14-3 0,-13 4 0,-3-1 0,-9 0 0,-5 4 0,-8-3 0,-2 2 0,-10-1 0,5 1 0,-9 0 0,6 0 0,-3 2 0,1 0 0,-5-1 0,-4 2 0,-3-2 0,-3 4 0</inkml:trace>
  <inkml:trace contextRef="#ctx0" brushRef="#br0" timeOffset="8945">16710 18540 24575,'-15'22'0,"3"-8"0,-1 32 0,6-12 0,0 3 0,3 0 0,-1 2-823,-1 14 0,0 0 823,1-7 0,1-2 0,-1 1 0,-1-3 399,-1 23-399,1-12 0,3-25 0,3-8 0,-1-6 0,1-5 1247,0-4-1247,0-3 0,0-1 0,0 0 0</inkml:trace>
  <inkml:trace contextRef="#ctx0" brushRef="#br0" timeOffset="9839">17136 18543 24575,'-6'-4'0,"0"2"0,2 2 0,-3-1 0,2 1 0,-4-2 0,6 2 0,-2 0 0,1 0 0,-1 1 0,-2 7 0,-4 1 0,-5 43 0,2 3 0,6-11 0,1 3 0,4-8 0,0-1 0,2 1 0,0-1 0,1 33 0,0-26 0,0-3 0,4-28 0,13-4 0,-1-1 0,12-7 0,-10 3 0,4-9 0,-5-4 0,-5-2 0,-1 2 0,-6 2 0</inkml:trace>
  <inkml:trace contextRef="#ctx0" brushRef="#br0" timeOffset="10531">17237 18705 24575,'-9'18'0,"2"10"0,-2 19 0,3-4 0,1-5 0,1-7 0,2-15 0,2-5 0,9-33 0,7-14 0,10-16 0,8 1 0,6 1 0,-7 19 0,0 0 0,-14 23 0,-8 1 0,0 7 0,-8 0 0,3 22 0,-1 6 0,-3 21 0,0-7 0,0 1 0,-2 14 0,0-15 0,0-3 0,0-6 0,0-11 0,0-17 0,2-20 0,-1-7 0</inkml:trace>
  <inkml:trace contextRef="#ctx0" brushRef="#br0" timeOffset="11127">17640 18369 24575,'-5'0'0,"1"1"0,4 3 0,6 1 0,8 6 0,1-1 0,20 20 0,-14-2 0,12 15 0,-19-2 0,1 10 0,-6-3 0,-3-12 0,0 1 0,0 24 0,-1 1 0,-5-2 0,-13-12 0,-3-4 0,-15-5 0,-17 14 0,18-20 0,-14 16 0,29-29 0,-1-10 0,8-2 0,2-7 0,3 2 0,0-3 0,-7-13 0,7 0 0,-5-11 0</inkml:trace>
  <inkml:trace contextRef="#ctx0" brushRef="#br0" timeOffset="18203">18510 21609 24575,'-4'0'0,"1"0"0,2-12 0,3 2 0,4-13 0,7 7 0,4-8 0,1 9 0,-2-3 0,-4 7 0,0-5 0,7 0 0,-6-2 0,6 1 0,-8 5 0,0-2 0,3-1 0,3-1 0,7-12 0,1 15 0,5-17 0,-3 12 0,15-20 0,-8 7 0,15-12 0,-23 21 0,6-6 0,-10 12 0,-5-3 0,19-12 0,-13 7 0,10-8 0,-7 11 0,7-5 0,-3 1 0,1 0 0,-13 4 0,-11 13 0,0 0 0,-2 3 0,0 0 0,3-2 0,2-3 0,20-18 0,-8 7 0,13-10 0,-2-1 0,-10 12 0,11-10 0,1-4 0,-9 9 0,7-7 0,-11 13 0,-1 2 0,9-3 0,19-15 0,-3 7 0,9-11 0,1 3 0,-20 10 0,4-5 0,-18 9 0,-9 6 0,2-8 0,-7 7 0,2-3 0,0 1 0,16-19 0,1 4 0,-5 8 0,3-2 0,11-7 0,3 1 0,-7 11 0,0 1 0,13-15 0,-1 1-554,17 4 554,-33 10 0,0 0 0,18-5 0,-1-5 0,-3 5 0,14-5 0,-28 11 0,2 0 0,4 2 0,1 0 0,23-20 0,-3 12 0,-17 3 0,16-8 0,-25 9 554,10-3-554,-22 11 0,3 2 0,13-12 0,8-4 0,9-6 0,1 1 0,1-1 0,5 1 0,-3-6 0,-2 7 0,-11-1 0,-7 12 0,-6-3 0,-12 9 0,-1-2 0,-3 8 0,2-6 0,12-7 0,4-12 0,17-10 0,-11-3 0,6 11 0,-15 4 0,-6 11 0,-3 8 0,-3-8 0,-6 14 0,4-9 0,-5 5 0,7-6 0,-3-3 0,3 4 0,-3-6 0,1 10 0,-3-4 0,6-2 0,-10 6 0,4-3 0,-8 9 0,0 4 0,0 0 0,0 2 0,-2 0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54:07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4443 20951 24575,'4'5'0,"14"-1"0,16-4 0,22 0 0,13 0 0,-31 0 0,1 0 0,2 0 0,2 0 0,0 0 0,0 0 0,6 0 0,0 0-1074,0-5 1,1-1 1073,3 1 0,2-2 0,-5-2 0,1-2 0,-1 0 0,7-4 0,-1 1 0,15 0 0,-4 0 0,-25 0 0,-3 1 515,30 0-515,-12-3 0,-14 7 0,-5 4 0,-20 2 0,1-16 0,-10-3 0</inkml:trace>
  <inkml:trace contextRef="#ctx0" brushRef="#br0" timeOffset="573">6497 21119 24575,'-45'19'0,"1"0"0,0 5 0,-1 4 0,0 3 0,-2 3 0,2 0-2229,-5 9 1,1 0 2228,10-10 0,-1 2 0,2 1-151,6 2 1,1 1 0,5-3 150,4-7 0,2 0 552,-10 15 0,12-3-552,31-15 0,20-5 0,29-1 0,-17-11 0,6-1 0,-2 0 644,12 3 1,-1 2-645,-6-2 0,1 0 0,-5 3 0,-2 4 0,-8 3 0,-7 0 0,-7 5 1551,2 37-1551,-20-25 0,-11 4 0,-20 7 0,-14 4 0,0-2-1482,1 8 1,-5-3 1481,-7-7 0,-7-1 0,4-7 0,3-8 0,1-7 0,-6-7 0,4-7 0,1-5 0,25-44 0,51-24 0</inkml:trace>
  <inkml:trace contextRef="#ctx0" brushRef="#br0" timeOffset="2714">6604 22100 24575,'15'15'0,"37"-8"0,0-16 0,7-22 0,-4-11 0,-32 13 0,-3-1 0,15-14 0,-9 0 0,-33 0 0,-44 13 0,4 15 0,5 6 0,-2 5 0,-16 15 0,-6 12 0,35-1 0,2 6 0,0 6 0,4 6 0,3 9 0,6 6 0,5 14 0,8 2-798,10-15 0,7-1 798,4 3 0,9-8 0,6-21 0,6-8-125,4-6 0,3-6 125,3-5 0,3-10 0,1-16 0,3-13 0,-3 0 0,-11 7 0,-3 0 0,2-5 0,2-4 0,3-6 0,-2 0 0,-6 4-537,2-6 1,-4 4 536,1 1 0,-5 4 0,-12 6 0,-9 6 0,-7-2 1484,2 10-1484,-4-5 255,2 11-255,-3-3 1180,2 5-1180,-3-4 0,0 10 0,0-5 0,-6 5 0,-2-4 0,-8 4 0,0-6 0,-5 5 0,-9-4 0,13 1 0,-5 1 0,18 3 0,-6 3 0,2 29 0,-8 14 0,12-7 0,2 5 0,-3 24 0,2 0 0,5-21 0,1-1 0,2 15 0,3-6 0,16-5 0,4-22 0,6-7 0,0-14 0,5-28 0,-1-26 0,-17 7 0,-3-6 0,-3-7 0,-3-5 0,-3 10 0,-1-3 0,-2 4 0,-2 1 0,0 3 0,-2-8 0,-1 11 0,-1 29 0,0 30 0,7 22 0,4-2 0,2 1 0,8 12 0,9 1 0,-14-37 0,0-5 0,0-6 0,3-3 0,22-41 0,-17 6 0,-4 5 0,-4-1 0,-7-10 0,-7 17 0,-2 1 0,0 12 0,-3 3 0,-2 6 0,0 3 0,0 0 0,4-1 0,0-1 0,9 14 0,3 13 0,17 12 0,-4 8 0,5-11 0,-5 1 0,-7-3 0,4 4 0,-11 12 0,-1-16 0,-5 5 0,-9-29 0,-16-33 0,-13-13 0,13 1 0,1-2 0,1 6 0,2 0 0,3-2 0,4 0 0,0-25 0,3-10 0,8 13 0,13-3 0,18 24 0,-5 8 0,23 8 0,-33 11 0,17 2 0,-19 7 0,7 0 0,1 0 0,-10-10 0,1-4 0</inkml:trace>
  <inkml:trace contextRef="#ctx0" brushRef="#br0" timeOffset="3090">8459 21381 24575,'-2'-4'0,"0"1"0,-12 10 0,-9 21 0,-9 15 0,-5 15 0,9-1 0,10-4 0,9-12 0,26 11 0,12-23 0,21 0 0,16-27-791,-29-16 1,-1-8 790,7-6 0,-1-5 0,2-12 0,-3-6 0,-4-5 0,-2-3 0,-3-2 0,0 0 0</inkml:trace>
  <inkml:trace contextRef="#ctx0" brushRef="#br0" timeOffset="3575">8716 20410 24575,'11'53'0,"0"-1"0,-1-6 0,1 3 0,4 8 0,3 6 0,0-1-456,-2-10 1,1-1-1,1 5 456,3 6 0,2 7 0,1-2 0,-4-7-977,5 7 0,-2-3 977,-1 3 0,0 3 0,-5-36 776,-12-37-776,-1-31 0,-4-24 0,-1 1 0,1-6 0,0-3-636,0 14 1,1-5 0,0 1 0,2 4 635,3-15 0,2 7 0,1 19 0,2 5 541,16-10-541,-3 28 1643,6 17-1643,6 27 0,-12-3 0,0 7-412,3 14 1,-1 7 411,3 12 0,-1 2 466,1-7 1,-1 0-467,-4-4 0,0-4 0,-1-15 0,1-5 0,18 10 0,-1-17 0,8-28 0,-21-15 0,-1-8 0,6-5 0,1-3 0,3-11 0,-3 0 0,-3 6 0,-3 2 0,-3 2 0,0 1 0</inkml:trace>
  <inkml:trace contextRef="#ctx0" brushRef="#br0" timeOffset="12101">11112 16949 24575,'-4'-12'0,"2"0"0,-3 12 0,3-2 0,-2 2 0,3 0 0,-1 2 0,2 12 0,0 12 0,0 20 0,0 9 0,1 15 0,-1-33 0,0 0 0,0 3 0,0-1 0,0-1 0,0 0 0,0 26 0,0-8 0,0-5 0,0-19 0,-8-7 0,-6-27 0,-10-6 0</inkml:trace>
  <inkml:trace contextRef="#ctx0" brushRef="#br0" timeOffset="13621">10993 16982 24575,'0'-8'0,"0"0"0,0 2 0,0-2 0,0 3 0,0-4 0,14 1 0,-1-3 0,18 1 0,15-8 0,-5 6 0,-6 0 0,1 1 0,5 1 0,9-2 0,3 4 0,-15 3 0,27 0 0,-22-2 0,0 0 0,-4 1 0,0-1 0,16-3 0,0 0-825,-7-1 0,0 1 825,1 1 0,0 0 0,3-2 0,2 0-331,16 0 1,-1-1 330,-21 2 0,-2 1 0,13 0 0,-3 1 0,5-4 0,-8 6 0,-13 1 0,2 1 0,23-3 0,-15 1 0,1 0 0,-8 2 0,-1 0 0,7-2 0,1-2-789,1 0 0,2 0 789,2-2 0,1 0 0,-2 1 0,3 1 103,-6-1 0,4 0 0,-3 0-103,6 0 0,2 0 0,3-1 0,6 0 0,-8 0 0,-7 1 0,-2 0 0,16-1 0,-1 2 0,-24 5 0,-2 0 0,1-1 0,-1-1-18,0 1 1,-1 1 17,-2 1 0,0-1 0,4-2 0,0 0 0,-3 2 0,1-1 0,5 0 0,0-2 0,-9 2 0,0-1 0,9-5 0,-1 1 0,12 3 0,-20-5 0,-2 1 0,14 2 0,5-4 0,3-2 0,-12 4 0,1 1 0,-9 1 0,1-1 802,11-1 0,-1-1-802,-12 1 0,0 1 0,13-1 0,2 0 0,-7-2 0,3 0-122,11 2 0,7-1 0,-3 2 122,5 1 0,1 0-716,-5 0 0,3 0 0,-2 1 716,7 2 0,-2 1 0,2-3 0,-1 1-750,-7 3 1,-1 0 749,-5-1 0,-2 2-117,-10 1 1,-4 2 116,15-1 1271,-22 0-1271,-21 0 2762,-8 4-2762,-2 19 1895,-2 22-1895,0-9 0,1 4 0,-1 11 0,0 2-162,0 4 0,0 1 162,0 2 0,0-2-582,0-4 1,0-3 581,0-8 0,0-1 0,-2 27 0,2-17 0,-1-18 0,0-14 0,-9-31 0,-4-10 0</inkml:trace>
  <inkml:trace contextRef="#ctx0" brushRef="#br0" timeOffset="15953">11025 17746 24575,'0'-9'0,"14"2"0,44-4 0,2 2 0,-14 3 0,0 0 0,17-4 0,-7-1 0,-6 1 0,7 2 0,8-8 0,-24 10 0,1-1 0,0-7 0,0-1-965,6 1 0,0 1 965,-1-1 0,3-1 0,-4 3 0,4 0 0,-1 0 0,8-2 0,0 1 0,-9 1 0,2 0 0,-3 1 0,2-2 0,-2 0 0,1-1 0,-1 2 200,-4 2 1,2 1-201,21-4 0,1 1 0,-20 7 0,1 0 0,13-3 0,2 0 0,-6 0 0,-3 1 0,-16 2 0,0 0 0,13-2 0,-1 0 0,10-3 0,2 2 1460,0-4-1460,0 1 0,3 1 69,3 0-69,2 0 0,-33 7 0,0-1 0,1-1 0,0-1 0,-3 1 0,0 0 0,33-8 0,-3 3 0,-3 1 0,5 3 0,-1-2 0,2 0 0,-10 0 0,4 1 0,-23 2 0,0 1 0,25-4 0,-24 3 0,-1 0 0,18-4 0,0 3 0,0-4 0,-18 6 0,0 1 0,18-6 0,14 5 0,-24-2 0,-1 3 0,-5-4 0,4 2 0,18-5 0,-15 2 0,14 1 0,-7-1 0,-14 5 0,12-2 0,-21 3 0,-3-3 0,-2 5 0,-4-5 0,-3 4 0,-5-3 0,-5 4 0,4-3 0,-2 3 0,10-2 0,3 0 0,15-6 0,-2 0 0,9-1 0,-11-2 0,0 7 0,-8-2 0,-1 5 0,-5-3 0,-3 4 0,4-3 0,-10 0 0,9 1 0,-10-2 0,2 0 0,3 2 0,0-4 0,3 4 0,-1-3 0,-4 3 0,-2-4 0,2 4 0,-4-4 0,5 1 0,0 2 0,1-2 0,0 0 0,-3 3 0,-3-1 0,2 2 0,1 0 0,6-1 0,1-4 0,13-2 0,-13-1 0,5 3 0,-14 3 0,0-1 0,-1 3 0,1-4 0,1 5 0,-1 0 0,3-1 0,-3 1 0,-2-1 0,-3 1 0,-4 0 0,2 0 0,-2 0 0,1 0 0,-1 0 0,-1-1 0,-10 7 0,-4 2 0</inkml:trace>
  <inkml:trace contextRef="#ctx0" brushRef="#br0" timeOffset="19249">11299 19939 24575,'-7'-8'0,"2"1"0,5 0 0,13-11 0,24-4 0,-7-2 0,2-3 0,8 3 0,1 1 0,1-4 0,-2 0 0,-6 6 0,-1 3 0,23 0 0,-15 2 0,-14 14 0,-8-3 0,-26 5 0,-6 0 0</inkml:trace>
  <inkml:trace contextRef="#ctx0" brushRef="#br0" timeOffset="19498">11008 20153 24575,'-5'55'0,"1"2"0,8 13 0,7-7 0,8-9 0,16-8 0,-10-23 0,4-13 0,-12-44 0,-10-22 0,-3 16 0,-1-1 0</inkml:trace>
  <inkml:trace contextRef="#ctx0" brushRef="#br0" timeOffset="19849">11193 20119 24575,'51'-5'0,"-1"0"0,1 0 0,18-1 0,-13 2 0,-34 7 0,-4 5 0,-13-2 0,-5 28 0,-20-1 0,-12 30 0,8-36 0,-3 0 0,-1 3 0,-2-2 0,1-3 0,-1-3 0,-25 20 0,14-12 0,17-14 0,35-24 0,28-28 0,-9 8 0,3-3-872,7-8 1,0 0 871,-1 0 0,-1 1 0,-2 3 0,-2 1-94,-3 6 0,-4 1 94,8-12 0,-16 10 0,-14 5 0</inkml:trace>
  <inkml:trace contextRef="#ctx0" brushRef="#br0" timeOffset="20697">11169 19579 24575,'0'65'0,"1"-30"0,4 6 0,6 9 0,5 10 0,2 3 0,-3-6 0,-3-5 0,-1-2 0,2 3-459,4 6 1,3 6 0,-1-1 0,-3-6 458,-4-7 0,-3-4 0,0-4 0,-1 1 0,-1-4 592,4 23-592,-20-63 303,-10-17-303,-3-5 0,6 11 0,8 6 938,6 3-938,22-33 0,12-7 0,-5 3 0,1-4 0,1 0 0,1-4 0,-4-5 0,0-5 0,-3 1-441,-6 10 0,-2 2 1,0-3 440,2-10 0,1-3 0,-5 5 0,-5-1 0,-4 5 0,-1 13 0,-2 2 0,-1-15 0,0 32 0,3 30 0,20 31 0,-1-6 0,20 4 1322,-10-24-1322,1-2 0,-6 6 0,-4 7 0,-15 10 0,-4 7 0,0-10 0,-1 3 0,-3 21 0,-4 1-455,-3-15 0,-2-3 455,-1-3 0,-2-3 0,-22 21 0,-6-28 0,17-14 0,-1-10 0,38-10 0,16-9 0,7 9 0,3 1 0,23-9 455,-24 11 0,-2 3-455,-3 0 0,-9 0 0,-12 0 0,-4-2 0,-6-18 0,-2-7 0</inkml:trace>
  <inkml:trace contextRef="#ctx0" brushRef="#br0" timeOffset="21364">11183 20842 24575,'2'0'0,"34"-19"0,24-12 0,-18 8 0,2-1 0,-4 5 0,0 2 0,25-11 0,-33 21 0,-10 45 0,-20 15 0,-4-8 0,-3 4 0,-2-1 0,-3 4 0,0-4 0,-1 3 0,-1-2 0,-2 8 0,1 0 0,2-8 0,1 2 0,1-5 0,5-8 0,1-3 0,-3 26 0,10-26 0,13-13 0,13-11 0,21-12 0,-18-14 0,-1-6 0,4-5 0,-2-6 0,0-6 0,-2-3-439,-4-1 0,-3 2 439,-6 5 0,-4 3 0,6-13 0,-14 15 0,-10 19 0,-40 8 0,5 3 0,3 0 0,-2 0 0,-11 0 0,29-8 878,37-19-878,9 3 0,9-2 0,8-6 0,8-3 0,-2 1-1234,5-5 0,0 2 1234,-6 6 0,2 0 0,-4 4 0,-7 5 0,-6 2 0,11-13 0,-18 0 0</inkml:trace>
  <inkml:trace contextRef="#ctx0" brushRef="#br0" timeOffset="21868">12513 19661 24575,'-5'-6'0,"-10"19"0,-8 34 0,7-15 0,0 4 0,-9 22 0,1 2 0,8-23 0,0-2 0,-6 10 0,1-6 0,7-10 0,1-14 0,9-34 0,0-15 0</inkml:trace>
  <inkml:trace contextRef="#ctx0" brushRef="#br0" timeOffset="22066">12656 19792 24575,'62'-3'0,"1"0"0,0-5 0,-1-4 0,-7-3 0,1-3-519,-9 0 0,1-3 1,-3 2 518,2-1 0,-3 1 0,3-4 0,-8 3 0,-16 11 0,-17 3 0</inkml:trace>
  <inkml:trace contextRef="#ctx0" brushRef="#br0" timeOffset="22354">12751 19764 24575,'-2'53'0,"9"-11"0,4 9 0,0 0 0,-2 0 0,-1 0 0,2 6-1967,3 1 1,4 7 0,0 3 0,1-2 0,-3-6 1921,3 11 0,-2-6 1,2 3 44,0-6 0,1 2 0,0-1 0,-1-7 517,6 15 0,0-9-517,-2-12 0,0-5 1778,14 15-1778,-11-30 0,-5-23 0,-10-51 0,-3-15 0</inkml:trace>
  <inkml:trace contextRef="#ctx0" brushRef="#br0" timeOffset="22686">13755 19032 24575,'63'17'0,"-16"-4"0,-7 3 0,-1 4 0,-9 4 0,2 6 0</inkml:trace>
  <inkml:trace contextRef="#ctx0" brushRef="#br0" timeOffset="22866">13664 19344 24575,'54'-11'0,"-21"-1"0,2-3 0,12-7 0,3-2-630,2-6 0,1 0 630,-1 4 0,-2 1 0,-10 1 0,-2 2 0,24-10 0</inkml:trace>
  <inkml:trace contextRef="#ctx0" brushRef="#br0" timeOffset="23108">13692 19693 24575,'0'61'0,"0"0"0,2 4 0,2 0 0,1 2 0,5 5 0,2-13 0,5 8 0,1-1 0,-2-8-848,4 6 0,1-2 848,1 3 0,2 4 0,-1-19 0,3-25 137,-9-15 0,-6-34 1,-8-8-1</inkml:trace>
  <inkml:trace contextRef="#ctx0" brushRef="#br0" timeOffset="23444">13996 19473 24575,'32'-20'0,"1"1"0,2-3 0,0 1 0,-1 7 0,1 4 0,30 7 0,-36 38 0,-24 0 0,-9 6 0,-7 5 0,-9 2 0,-1-6 0,-6 2 0,2-5 0,1-1 0,0-4 0,-5 3 0,6-9 0,18-21 0,28-28 0,12-7 0,-8 6 0,2-1 0,25-16 0,4 5 0,-26 13 0,-6 8 0,-25 9 0</inkml:trace>
  <inkml:trace contextRef="#ctx0" brushRef="#br0" timeOffset="23688">13934 20261 24575,'-17'0'0,"23"-28"0,32-16 0,13-6 0,-5 3 0,3-1-1925,2 2 0,4-2 0,-3 5 1925,3 2 0,-1 6 0,-4 6 0,-1 5 343,-14 11 0,-2 3 1,13-1-1,-17 11 1</inkml:trace>
  <inkml:trace contextRef="#ctx0" brushRef="#br0" timeOffset="23928">14444 19909 24575,'12'36'0,"-1"0"0,1-3 0,1 2 0,12 20 0,0 1 0,-10-11 0,-2 0-1529,4 14 1,-3 0 1528,-10-10 0,-3-1 0,1-4 0,-4-2 482,-9-3 0,-5-4-482,-6 0 0,-30-36 0,12-30 0</inkml:trace>
  <inkml:trace contextRef="#ctx0" brushRef="#br0" timeOffset="24432">14665 19357 24575,'40'-29'0,"0"0"0,5-4 0,5-2 0,-1 2 0,8-3 0,-1 1-666,-9 8 1,0-1 0,-6 6 665,12 0 335,-34 79-335,-30 8 0,-1-11 0,-4 2 0,-4-10 0,-2-2 0,3-6 0,1-3 0,-4 9 402,9-14-402,13-22 0,46-15 0,-8-13 0,-2 7 0,0 0 1012,8-16-1012,-15 15 247,-9 8-247,-9 14 0,-7 33 0,-8 13 0,-3-13 0,-2 3-863,1 10 1,0 6-1,-3-3 863,-7 3 0,-2-4 0,5-2 0,0-1 0,-2-8 0,-2-7 0,-6 0 0,-7-28 0,5-35 0</inkml:trace>
  <inkml:trace contextRef="#ctx0" brushRef="#br0" timeOffset="24593">15016 19580 24575,'0'35'0,"6"-4"0,2 18 0,12-15 0,1-2 0,5-10 0,-8-9 0,-4-5 0</inkml:trace>
  <inkml:trace contextRef="#ctx0" brushRef="#br0" timeOffset="25012">15444 19098 24575,'1'40'0,"1"-1"0,5 9 0,2-2 0,6 6 0,5-1 0,-8-35 0,-9-13 0,0-3 0</inkml:trace>
  <inkml:trace contextRef="#ctx0" brushRef="#br0" timeOffset="25299">15634 18348 24575,'34'56'0,"-12"-21"0,1 4 0,6 15 0,3 5-1063,-7-14 0,1 2 0,1 7 1063,-3-1 0,1 6 0,1 4 0,-1-1 0,-1-3-828,0 1 1,-1-2-1,-1 1 1,1 3 827,-1 2 0,0 5 0,1 2 0,-2-3 0,-3-5 0,-4-7 0,-1-4 0,-2-2 0,0 0 0,1 13 0,-1-2 0,-1-2 0,-2-10 0,-1-2 0,0-2 700,1 13 0,-2-5-700,-1 10 0,-25-33 0,-9-34 0</inkml:trace>
  <inkml:trace contextRef="#ctx0" brushRef="#br0" timeOffset="28666">20313 15058 24575,'0'-6'0,"-1"2"0,-1 2 0,0 2 0,0 0 0,-2 0 0,3 1 0,-3 5 0,0-4 0,-10 17 0,-7-2 0,-9 22 0,-5-2 0,7-9 0,-1 2 0,-11 11 0,-16 2 0,23-11 0,5-23 0,4 10 0,10-17 0,15 3 0,11-5 0,27 0 0,-2 0 0,14 0 0,-12 1 0,3 1 0,-2 5 0,1 8 0,-6 3 0,-5 25 0,-12-1 0,-9 23 0,-11-2 0,-3 3 0,2-19 0,-1 3 0,-2 4 0,-2 5 0,2-7-245,1-11 1,0-4 244,-1 5 0,0-5 0,1-6 0,3-16 0,-4-8 0,-1-24 0,-3-7 0,-2-17 0</inkml:trace>
  <inkml:trace contextRef="#ctx0" brushRef="#br0" timeOffset="29468">21283 14906 24575,'-10'-7'0,"-4"1"0,-30 2 0,2 4 0,7-1 0,-2 3 0,-25 12 0,23-1 0,2 1 0,-8 10 0,1-4 0,39-12 0,9 9 0,9 12 0,6 22 0,1 6 0,-3-10 0,-1 1 0,-2 0 0,-1 3 0,-1 0 0,-5-2 0,-2 0 0,-1-3 0,0 2 0,-1-2 0,-1 11 0,1-5 0,6-3 0,4-14 0,-1-6 0,-2-19 0,-6-3 0,-3-7 0</inkml:trace>
  <inkml:trace contextRef="#ctx0" brushRef="#br0" timeOffset="29869">20736 15574 24575,'49'-1'0,"-1"1"0,0-1 0,16 0 0,4-1 0,-11 7 0,-43 14 0,-26 27 0,-14 8 0,3-14 0,-3 2-318,1 2 1,-3 3 0,0-5 317,-4-5 0,3-4 0,-7 20 312,18-16-312,12-7 158,24-9-158,27-7 0,10-15 0,5-4 0,-9-2 0,0-3-581,-5 0 0,2-1 0,-4-3 581,0-5 0,-4 0 0,-5 2 0,-2 1 0,19-19 0,-17 10 0</inkml:trace>
  <inkml:trace contextRef="#ctx0" brushRef="#br0" timeOffset="30152">22280 14273 24575,'-7'1'0,"11"29"0,18 6 0,8 28 0,7-10 0,-18 7 0,-12-17 0,-13 5 0</inkml:trace>
  <inkml:trace contextRef="#ctx0" brushRef="#br0" timeOffset="30357">21705 14751 24575,'13'-5'0,"27"-10"0,-4-1 0,5-2 0,6-1 0,4 0 0,-2 0 0,2-2 0,-2 1 0,10-2 0,-6 6 0,-13 11 0</inkml:trace>
  <inkml:trace contextRef="#ctx0" brushRef="#br0" timeOffset="30451">22087 15053 24575,'-6'63'0,"0"-11"0</inkml:trace>
  <inkml:trace contextRef="#ctx0" brushRef="#br0" timeOffset="30620">22536 14715 24575,'-23'6'0,"5"9"0,-13 29 0,11 2 0,3-13 0,-2-1 0,-12 13 0,-4-2 0</inkml:trace>
  <inkml:trace contextRef="#ctx0" brushRef="#br0" timeOffset="30840">21771 15276 24575,'17'3'0,"33"-20"0,-4 0 0,8-6-1201,-7 2 1,6-4 0,2-1-1,-3 1 1201,1-2 0,-1 1 0,1-1 0,-2 4 0,3-2 0,-2 2 0,-5 3 0,7-2 0,-7 5 292,-9 5 0,-4 3 0,1 0 0,-17 6 1</inkml:trace>
  <inkml:trace contextRef="#ctx0" brushRef="#br0" timeOffset="31664">22325 15420 24575,'-13'36'0,"0"0"0,-7 29 0,0-4 0,6 3 0,8-66 0,14-17 0,4-21 0,4-8 0,11-6 0,3 2 0,-12 19 0,1 3 0,24-21 0,-34 50 0,-9 27 0,-15 11 0,1-3 0,-2 0 0,-8 3 0,1 3 0,23-37 0,9 3 0,2-1 0,1 4 0,-1 4 0,-7 6 0,1 16 0,-13 13 0,-11 13 0,6-26 0,-3 0 0,-3-4 0,-2-1 0,-1 0 0,-1-1 0,-21 18 0,-2 2 0,17-12 0,5 0 0,17-10 0,3 6 0,4 3 0,0 7 0,17 16 0,-2-25 0,16-8 0,7-8 0,28-21 0,-13-7 0,4-9 0,-13-5 0,-1-6 0,-4-1 0,4-6 0,-5-1 0,6-8 0,-13-2 0,-34-16 0,-20 26 0,-17 1 0,-2 28 0,15 9 0,7 0 0,16-1 0,29-8 0,31-22 0,-7 4 0,3-4-1283,6-9 1,0-2 1282,-1 0 0,-4 2 0,-11 7 0,-6 0 0,10-20 0,-24 11 0</inkml:trace>
  <inkml:trace contextRef="#ctx0" brushRef="#br0" timeOffset="32033">23326 15230 24575,'63'-32'0,"-6"7"0,4-1 0,-13 3 0,1-1 0,-3 4 0,0-1 0,0 0 0</inkml:trace>
  <inkml:trace contextRef="#ctx0" brushRef="#br0" timeOffset="32401">24733 14383 24575,'-36'-4'0,"0"14"0,-3 6 0,-22 19 0,25-3 0,-2 7 0,5-4 0,-7 11 0,14-7 0,14-9 0,32-29 0,18-4 0,5-2 0,-4 0 0,2 0 0,19-2 0,2-1 0,-17 1 0,-1 1 0,9 0 0,-2 0 0,16 1 0,-10 1 0,-44 6 0</inkml:trace>
  <inkml:trace contextRef="#ctx0" brushRef="#br0" timeOffset="32612">24764 14823 24575,'-19'49'0,"-1"0"0,0 8 0,1 8 0,9-7 0,1 6 0,2 3 0,0-3-2791,-1 5 1,1-1 0,1 2 2790,3-4 0,-1 3 0,2 0 0,0-4 0,2 6 0,1-4 0,-2 0 0,-2-1 0,-3 0 0,0 1 0,2-14 0,-1 1 0,0-1 0,1 1 0</inkml:trace>
  <inkml:trace contextRef="#ctx0" brushRef="#br0" timeOffset="33867">19694 16911 24575,'-10'0'0,"16"0"0,25 0 0,18 1 0,9 1 0,-4 3 0,7 1-1701,-8-3 0,8 0 1,5 1-1,0-1 1,-3 1 1700,2 1 0,-2 0 0,0 1 0,6-2 0,-11 0 0,3 0 0,1-1 0,4 1 0,2-2 0,5-1-257,-16 0 1,4-1 0,4-1 0,2 0 0,1 0 0,1-1 0,0 0-1,-1 0 1,-2 0 0,-3 0 0,-4 1 256,10-1 0,-4 0 0,-4 0 0,0 0 0,1 0 0,2 0 0,6-1 0,-10 0 0,5-1 0,3 1 0,2-1 0,2 0 0,-1 0 0,0 0 0,-3-1 0,-2 1 0,-5 0 0,-4 0 0,20-2 0,-6 0 0,-5-1 0,-2 1 0,0-1-72,-4 1 0,-2 0 1,-1-1-1,0 0 1,2-1 71,5-1 0,3-1 0,-1-1 0,-3 2 0,-7 0 0,-1 2 0,-7 0 0,0 0 0,14-4 0,1-1 0,-24 4 0,-30 6 0,-7-1 0,-33-19 0,-9-4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55:16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15835 16701 24575,'0'-6'0,"0"-1"0,0 8 0,3 1 0,5 8 0,19 11 0,6 4 0,10 15 0,-3-11 0,-1 3 0,-2 20 0,-3-12 0,-10 5 0,0-18 0,6 6 0,-8-16 0,9 9 0,-18-19 0,1 0 0,-2-7 0,15-3 0,14-16 0,19-11 0,-26 7 0,0-3 0,3 0 0,4-1 0,13-9 0,2 1 0,-15 9 0,1 0 0,1 2 0,4-2 0,-6 3 0,21-8 0,-23 14 0,-3 2 0,-1 6 0,3 6 0,-15 1 0,5 2 0,-10 7 0,1 7 0,1 6 0,10 11 0,-4-1 0,7 9 0,-4-2 0,-3-4 0,-1 0 0,-1-7 0,8 8 0,-9-13 0,19-1 0,1-15 0,25-13-271,-26-3 0,2-5 271,3-6 0,1-3-657,2-2 0,0 0 657,-11 3 0,-1 1-16,-4 7 1,-2 2 15,12-2 0,-9 3 0,1 4 506,1 1-506,3-3 1347,2 9-1347,-4-6 34,1 8-34,0 0 0,13 12 0,-15 1 0,16 24 0,-25-8 0,9 7 0,-14-14 0,-1-6 0,-5-3 0,1-7 0,41-3 0,4-28 0,-10 7 0,2-4-963,-5-10 0,-1-1 963,1 7 0,0 0 0,-8-4 0,-2 4 0,17 8 0,-25-3 0,-19 21 0,-5 0 0,-2 0 0,11 6 1926,32 28-1926,-5-7 0,-7-2 0,0-1 0,8-4 0,7-3 0,-1-12 0,-11-3 0,0-2 0,18-4 0,10 3 0,-29-7 0,-3 7 0,-1-2 0,3 3 0,4 0 0,3 0 0,6 0 0,-9-3 0,0-1 0,21-4 0,-15 1 0,0-2 0,-13-2 0,-2 1 0,8 2 0,0-1 0,0-1 0,1-1 0,-1 3 0,2 0 0,3 0 0,1 1-773,0-1 0,1 1 773,4 1 0,0 0 0,0-1 0,-1 2 0,-3 1 0,-1 2 0,-4-1 0,0 0 0,-5 3 0,-1 2 0,30 10 0,-5 6 0,-9 13 0,-20-6 0,0-1 0,16 9 0,-19-11 0,0-3 0,16-2 0,9-7 0,10-4 0,-26-9 0,1-5 0,1-2 0,2-4 0,16-6 0,-3-2 0,-19 5 0,-2 0 0,5 2 0,-6 3 0,-13 5 1546,-13 7-1546,-2 0 0,-2 0 0,3 5 0,0 2 0,4-1 0,-3-1 0,4-5 0,-2 2 0,13-2 0,5 0 0,29 0 0,7-2 0,-28-2 0,1-1 0,1 2 0,-2 0 0,21-5 0,-4 6 0,-21 2 0,-40 13 0,-18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11:04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10201 7597 24575,'-5'-5'0,"1"0"0,1 1 0,2 0 0,-1 1 0,-7 15 0,-18 38 0,2-1 0,-2 8-895,5-4 1,0 6-1,-4 4 895,2-7 0,-4 5 0,-1 2 0,0 0 0,2-3-1166,-1 0 0,2-2 0,0 0 0,-1 1 1166,1-4 0,0 1 0,-1 1 0,1-1 0,1-5 0,-8 16 0,0-6 0,6-4-359,6-2 1,3-3 358,-6 3 0,6-10 0,14-23 0,17-46 0,5-13 0</inkml:trace>
  <inkml:trace contextRef="#ctx0" brushRef="#br0" timeOffset="428">10080 7391 24575,'13'0'0,"2"10"0,11 18 0,2 6 0,10 16 0,-3 0 0,-1 4-1900,-12-9 0,-3 0 1900,-1 8 0,-2 2 0,0 9 0,0 4 0,-5-9 0,1 3 0,-2-3 0,1 10 0,0-1 0,-1-14 0,0 2 0,-1-5 0,-2-4 0,0-3 0,-1-2 0,0 0 590,-1 1 1,0-1-591,-1 19 621,0-10-621,-4-27 0,-8-11 0,-2 1 0</inkml:trace>
  <inkml:trace contextRef="#ctx0" brushRef="#br0" timeOffset="652">9951 8561 24575,'45'13'0,"15"1"0,-18-9 0,3-3 0,2-3 0,0-2 0,0-4 0,1 0 0</inkml:trace>
  <inkml:trace contextRef="#ctx0" brushRef="#br0" timeOffset="924">10730 7187 24575,'12'45'0,"-5"-12"0,-2 7 0,0 21 0,-3 12 0,1-1-2963,-1-10 0,1-1 1,-2 4 2962,0-11 0,-1 4 0,0 1 0,0 0 0,0-3 0,0 0 0,0-3 0,0 0 0,-1 0 168,1 2 1,0 1 0,0-1 0,0-1 0,0 13 0,0-2 0,0-1-1,0-2 1,0 0 0,0 0 0</inkml:trace>
  <inkml:trace contextRef="#ctx0" brushRef="#br0" timeOffset="1496">11081 8869 24575,'6'-14'0,"22"-23"0,13-10 0,5-4 0,-11 10 0,2-1-352,-1 3 1,2-2-1,-6 2 352,-6 2 0,-6 2 0,-1 1 0,-4 0 0,-1-31 346,-11 3-346,-18 28 0,-6 4 174,-9-9-174,-30 8 0,24 28 0,0 9 535,17 17-535,7 28 0,11-12 0,6 5 0,5 18 0,5 4-660,-2-19 1,2 0 0,1 2 659,4 11 0,0 2 0,0-1-1291,0-1 0,0 0 0,-2 2 1291,-4 5 0,-2 3 0,-3-1 0,1-5 0,-1-2 0,-8 3-401,-9-7 1,-5 3 0,-3-1-1,-1-5 401,2-2 0,-1-5 0,-6-1-162,-16 10 1,-8-1 0,3-12 161,7-14 0,-1-15 0,-13-18 0,6-19 0,25-30 0,13-15 0,0 6 0,4-7 0,5-4 7,2 18 0,3-2 0,1-2 1,3 0-1,0 1 0,3 1 1,1 0-1,2 1 0,1 0 1,0-1-1,2-4 0,1 1 1,-1-1-1,1 1 0,-1-1 1</inkml:trace>
  <inkml:trace contextRef="#ctx0" brushRef="#br0" timeOffset="1852">11872 8306 24575,'-6'44'0,"-1"0"0,2 1 0,2 0 0,0 5 0,3 0 0,7-5 0,4-4 0,18 16 0,18-20 0,7-22 0,-2-16 0,-2-32 0,-28 4 0,-4-7 0,-3-10 0,-5-6 0,-7 2 0,-3-5 0,-4 3 0,-5-6 0,-4 2 0,-3-12 0,-4 7 0,-20 4 0,9 21 0,5 21 0,11 9 0,9 4 0,7 2 0</inkml:trace>
  <inkml:trace contextRef="#ctx0" brushRef="#br0" timeOffset="2245">12566 7966 24575,'-1'46'0,"10"16"0,-4-5 0,-1 13 0,0-5 0,3-4 0,-1 0-945,-2 1 1,0 5 0,-4-11 944,-11 6 898,-9-26-898,-39-21 466,11-29-466,11-37 0,9-16 0,15 12 0,10-3-128,3 0 0,4-6 1,10 4 127,14 5 0,9 3 0,1 5-471,-4 11 1,1 3-1,3 1 471,9-4 0,4 0 0,-1 6-585,13 1 0,-3 7 585,-21 9 0,-2 3 0,30-11 0,-50 20 0,-8 7 0,-8 4 0</inkml:trace>
  <inkml:trace contextRef="#ctx0" brushRef="#br0" timeOffset="2578">13298 7574 24575,'38'26'0,"0"0"0,-4-3 0,1 1 0</inkml:trace>
  <inkml:trace contextRef="#ctx0" brushRef="#br0" timeOffset="2776">13317 8145 24575,'-4'35'0,"-1"1"0,-2 34 0,6-33 0,1 2 0,0 21 0,-1 0 0,1-20 0,0-1 0,0 17 0,0-3 0,0 4 0</inkml:trace>
  <inkml:trace contextRef="#ctx0" brushRef="#br0" timeOffset="3064">13865 7324 24575,'0'53'0,"0"0"0,0 7 0,0 7 0,0-10 0,0 6 0,-1 3 0,1-3-2193,0-8 0,0-1 1,0 0-1,0 2 2193,-1 12 0,1 3 0,0-1 0,-1-1 0,1-7 0,0 0 0,0-3 0,0-7 399,0 7 1,0-5 0,1 11 0,4-16 0,1-39 0</inkml:trace>
  <inkml:trace contextRef="#ctx0" brushRef="#br0" timeOffset="3456">14296 7598 24575,'-10'50'0,"0"-1"0,0 0 0,0 0 0,0 1 0,1 1 0,1 4 0,0 2 0,1-1-778,0-5 0,0-1 1,1 0 777,2 0 0,-1 0 0,1-2 0,-1 10 0,0-6 0,-1 13 746,2-35-746,18-70 0,14-22 0,-9 15 0,4-5 0,3 7 0,4-3 0,-3 4-213,-3 4 1,1 2 212,9-12 0,0 10 0,-11 25 0,3 26 0,-8 27 0,-2 13 0,-1 5 0,-1 5 215,-2-6 1,1 5-1,-2 1-215,0 5 0,-1 1 0,-1-6 0,-1-2 0,1-5 0,3 5 0,0-17 0,-8-36 0,2-21 0</inkml:trace>
  <inkml:trace contextRef="#ctx0" brushRef="#br0" timeOffset="3736">13116 8247 24575,'60'-2'0,"1"0"0,-1 0 0,3 2 0,2-1 0,-6-1 0,8 0 0,1 0 0,-6 0 0,-8 2 0,-1-1 0,1 0 0</inkml:trace>
  <inkml:trace contextRef="#ctx0" brushRef="#br0" timeOffset="4623">14783 8095 24575,'5'38'0,"1"0"0,1 4 0,2 1 0,3 9 0,2 0-772,-3-3 0,1-3 772,8 22 501,-10-25-501,1-26 256,-8-14-256,3-12 0,8-30 0,2-9 0,-3 11 0,0 1 0,9-19 0,1 2 0,2 4 787,-8 36-787,-2 18 0,-3 23 0,-1 6 0,0 4 0,3 20 0,7 9 0,-10-48 0,14-26 0,8-30 0,-10 7 0,0-3 0,2-5 0,-1 0 0,-2 2 0,-1 4 0,13-11 0,-5 26 0,1 21 0,4 32 0,3 25 0,-19-23 0,-1 1 0,-1-2 0,-1-2 0,11 15 0,-4-24 0,-10-15 0,0-11 0,-5 0 0,8-8 0,5-12 0,4-7 0,0-3 0,-7 7 0,-5 12 0,-6 4 0,1-8 0,1-4 0</inkml:trace>
  <inkml:trace contextRef="#ctx0" brushRef="#br0" timeOffset="12540">9863 9307 24575,'-4'0'0,"0"0"0,2 0 0,-2-1 0,-1 0 0,1-5 0,0 4 0,4-5 0,-1 7 0,2-3 0,31 4 0,-2-1 0,30 0 0,-11-3 0,2 0 0,2-6 0,-3 1 0,3 2 0,1-9 0,9 9 0,-15-4 0,3 8 0,-24 2 0,0 0 0,15 0 0,-10 0 0,18 0 0,-15 0 0,3 0 0,1 0 0,-6 2 0,-3-2 0,3 3 0,0-3 0,7 0 0,-1 4 0,-4-3 0,-2 3 0,5-2 0,1-1 0,21 4 0,-18-2 0,18 3 0,-28 0 0,15 0 0,20 1 0,-12-1 0,-18-2 0,0 1 0,25 4 0,-16-2 0,5 4 0,-19-8 0,-5 8 0,-3-7 0,-4 1 0,-5-5 0,-3 5 0,2-1 0,-1 1 0,6-2 0,14-1 0,-10-1 0,18 4 0,-9-5 0,-5 3 0,0-3 0,-14 2 0,-7 0 0,-5 5 0,-1-3 0,-1-1 0,0-4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55:33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11413 16120 24575,'-4'-2'0,"-2"2"0,5-2 0,0 0 0,0 1 0,1-2 0,-3-1 0,0 1 0,-5-2 0,5 2 0,-4 1 0,9 0 0,4 3 0,6-1 0,7 3 0,3 0 0,10-1 0,4 1 0,10-3 0,-2 0 0,18 0 0,-12 0 0,14 0 0,-19 0 0,-1 0 0,-5 0 0,-1 0 0,-4 0 0,7 0 0,-17 0 0,5 0 0,-15 0 0,4 0 0,9 0 0,-3 0 0,7 0 0,-4 0 0,3 0 0,4-2 0,4 1 0,1-3 0,-3 3 0,-3-2 0,-10 1 0,-1 0 0,-4 1 0,0 1 0,1 0 0,-6 0 0,0 0 0,2 0 0,-7 0 0,-7 0 0,-63 0 0,4 6 0,6-4 0,-1 1-498,11 2 0,1 0 498,1-2 0,1-1 0,-1 1 0,-1-1 0,-12 0 0,-1-2 0,16 1 0,-1 0-276,-12-1 1,1 1 275,-8-2 0,9-1 0,13 0 968,10-1-968,7 0 0,1 2 0,4 0 579,2 1-579,0 0 0,5 0 0,-1 0 0,9 0 0,16 0 0,19 6 0,9 0 0,5 0 0,-10-1 0,1 1 0,15 0 0,-1-1 0,15-3 0,-13-2 0,-13 0 0,-12 0 0,-13 0 0,-6 0 0,-10 0 0,-19 0 0,-20 0 0,-29 4 0,25 0 0,-1 2 0,-2 1 0,2 1-253,1-1 0,1 1 253,-28 3 0,7-6 0,11 2 0,10-4 0,14 1 0,12-2 0,21-1 0,29 0 0,32-1-343,-20-3 0,4-3 343,3 0 0,1-2-356,-5-1 0,-1 0 356,-5 0 0,-2 1 0,22-1 0,-18 2 0,-19 4 0,-19 1 661,-30 2-661,-17 0 1243,-20 0-1243,-5-1 0,-6-1 0,2-3 0,5 2 0,1-1 0,31 3 0,4 0 0,23 0 0,1-1 0,1-2 0,8 1 0,14-3 0,16 3 0,10-2 0,1-2 0,-4 4 0,-6-3 0,-5 5 0,-6-4 0,-7 2 0,-6 1 0,-3 0 0,-7 6 0,0 1 0</inkml:trace>
  <inkml:trace contextRef="#ctx0" brushRef="#br0" timeOffset="18446">10198 12368 24575,'1'-10'0,"-1"-7"0,0 8 0,0-10 0,0 7 0,0-2 0,0 6 0,0 2 0,-2 5 0,-1 1 0,-6 0 0,-9 8 0,-10 13 0,-14 7 0,3 25 0,-9-22 0,9 8 0,-8-8 0,1-12 0,-4 29 0,7-23 0,12 4 0,28-10 0,14-2 0,23 7 0,3 0 0,3 0 0,-8-5 0,2-2 0,16 3 0,1-2 0,-12-3 0,-1-2 0,-2-6 0,-1-2 0,28 10 0,-10-12 0,-9-2 0,5 2 0,-15 1 0,4 8 0,-14-7 0,-7 10 0,-5-13 0,-7 5 0</inkml:trace>
  <inkml:trace contextRef="#ctx0" brushRef="#br0" timeOffset="19581">9514 13304 24575,'2'-8'0,"3"5"0,5-2 0,9 5 0,43 2 0,-8 5 0,-5-1 0,2 1 0,-9 4 0,-1 1 0,8-2 0,0 1-549,-5 3 1,0 2 548,-2-3 0,-1 0-116,-7 2 0,-3 0 116,25 11 0,-18-5 0,-14-6 0,-10-5 0,-5-8 0,11-13 0,4-6 0</inkml:trace>
  <inkml:trace contextRef="#ctx0" brushRef="#br0" timeOffset="20605">13095 12199 24575,'-14'0'0,"2"0"0,2 0 0,0 0 0,5-1 0,-3-1 0,1-2 0,2 2 0,5 1 0,16 20 0,10 0 0,23 19 0,-19-18 0,3 1 0,13 8 0,1 1 0,-10-3 0,-1 0 0,8 5 0,-4-1 0,-5 5 0,-10-2 0,-17-6 0,-3 3 0,-20 5 0,-18 24 0,-13-8 0,12-28 0,-2-2 0,5-3 0,-1-4 0,-14-2 0,0-2 0,-13 3 0,-6 10 0,38-23 0,11 1 0,15-11 0,15-8 0,12-11 0</inkml:trace>
  <inkml:trace contextRef="#ctx0" brushRef="#br0" timeOffset="20997">13017 13659 24575,'36'-11'0,"0"1"0,-4-5 0,2-2 0,19-7 0,2-1 0,-10-1 0,-1-2 0,11-9 0,-1 0 0,-14 13 0,-2 1 0,6-7 0,-2 3 0,3 4 0,-20 12 0,-7 8 0,-13 8 0</inkml:trace>
  <inkml:trace contextRef="#ctx0" brushRef="#br0" timeOffset="23966">11477 17966 24575,'0'-5'0,"4"2"0,-2-2 0,5 2 0,-6-2 0,4-4 0,-4 0 0,1-3 0,-1 2 0,-1 5 0,2 2 0,2 13 0,-2 16 0,0 25 0,0 8 0,-1-18 0,-1 3-456,1 2 0,-1 5 0,-1-6 456,-1-6 0,-1-1-364,3 25 1,-1-5 363,-8-12 0,8-6 0,1-4 0,-4-17 0,4 1 0,-1 5 1316,1-5-1316,-3-14 779,2 0-779,-2-6 0,-4-10 0,-2-5 0</inkml:trace>
  <inkml:trace contextRef="#ctx0" brushRef="#br0" timeOffset="27629">11052 18581 24575,'0'-6'0,"0"1"0,0 2 0,1 1 0,-1 0 0,13 2 0,10 0 0,16 2 0,14 8 0,4 11 0,1 1 0,1 12 0,-11 9 0,-13-10 0,-1 3 0,4 15 0,-10-16 0,-2-6 0,-11-14 0,0-1 0,-11-14 0,0 0 0,8-6 0,16-15 0,15-31 0,-2 0 0,0-4 0,-10 7 0,-1-1 0,-3 5 0,1-1 0,-4 6 0,4-9 0,-3 5 0,-21 42 0,-15 1 0,-4 0 0</inkml:trace>
  <inkml:trace contextRef="#ctx0" brushRef="#br0" timeOffset="28759">9357 19697 24575,'0'2'0,"-3"28"0,-16 26 0,10-1 0,-2 5 0,-7-2 0,-4 3 0,5-5 0,-1 3 0,0-4-1167,-2 3 0,0-3 1167,-3-4 0,3-6 747,3-2-747,7-23 384,6-1-384,0-11 0,25-29 0,16-25 0,-4 5 0,5-5-37,4-8 1,2-1 36,-14 16 0,1 1 0,1-1 0,5-1 0,1 0 0,-3 3-378,1-1 1,-1 4 377,4 2 0,-5 7 0,-13 11 0,-10 8 0,-9 10 0,-6 14 0,-12 30 0,-8 17 0,7-22 0,0 0 0,1-7 0,0 1 0,-4 13 0,0-1 0,8-14 0,0-2 0,0 8 0,1-3 0,5 8 0</inkml:trace>
  <inkml:trace contextRef="#ctx0" brushRef="#br0" timeOffset="29062">9253 20535 24575,'-10'1'0,"3"33"0,4 14 0,0-14 0,-1 4-1477,2 13 1,1 6 0,0-2 1476,1 4 0,0-2 0,0 10 0,0-4 679,0-21 0,1-2-679,0 4 0,0-2 0,2 7 722,0-5-722,4-13 0,-5-25 0,3-2 0</inkml:trace>
  <inkml:trace contextRef="#ctx0" brushRef="#br0" timeOffset="29581">9092 20653 24575,'17'-37'0,"14"-13"0,-3 14 0,3-2-1786,7-5 1,3-1 1785,-2 4 0,1 2 0,1 2 0,0 3 409,-9 7 1,-2 4-410,21-2 652,-15 8-652,-11 15 0,5 6 0,-9 5 1847,13 14-1847,-11 0 253,7 15-253,-12-8 0,0 2 0,-2-1 0,-1 1 0,3 10 0,-1 1 0,-4-7 0,-3 1 0,-1 4 0,-2 0 0,1 1 0,-2 1 0,-2 2 0,-1 1-501,0-4 0,-2 0 501,-1 0 0,0-1 0,0 3 0,0 1 0,0 11 0,0-1 0,0-14 0,0-1 0,-1 4 0,-2-6 0,-2-15 0,-2-9 0,-4-15 0,-10 1 0,-11-16 0,-13-18 0,20 8 0,0-2 0,1-2 0,-1 0 0,1 1 0,-1 0 0</inkml:trace>
  <inkml:trace contextRef="#ctx0" brushRef="#br0" timeOffset="30039">9259 20744 24575,'-12'-34'0,"4"-5"0,10 5 0,17 2 0,7-1 0,15-24 0,-1 23 0,4 3 0,16-7 0,4 14 0,-15 9 0,-11 9 0,-12 26 0,-26 29 0,-11-7 0,-9 7 0,-8 6 0,-6 6 0,-1-3-1143,6-10 0,1-2 0,-3 2 1143,-8 9 0,-3 2 0,4-6 0,5-2 0,2-7-25,4-11 1,2-4 24,-2 8 0,25-35 0,28-16 0,-2-13 0,3-8 0,10 1 0,1-3-472,3-14 1,0-3 471,5-1 0,0 2 0,-9 9 0,-1 2 0,-4 6 0,-1 4 807,4-3 0,-16 21 1,-9 9-1</inkml:trace>
  <inkml:trace contextRef="#ctx0" brushRef="#br0" timeOffset="30358">9445 20347 24575,'-5'39'0,"0"10"0,5 15 0,0 3 0,0-28 0,1 1 0,2-2 0,1 0 0,1-2 0,2 1 0,1 4 0,1-2 0,9 18 0,1-3 0,-4-17 0,-6-12 0,-3-5 0,-6-4 0</inkml:trace>
  <inkml:trace contextRef="#ctx0" brushRef="#br0" timeOffset="30834">9788 19878 24575,'2'-9'0,"17"-25"0,8-7 0,-1 9 0,5-1-1013,11-18 1,6-8 0,-2 6 1012,2 8 0,-1 5 0,-10 7 0,2 1 0,-3 7 0,16 7 959,-14 29-959,-14 20 0,-12 39 0,-9-21 0,-4 3-850,-4 8 1,-4 3 849,0 4 0,-3 0 0,-4-2 0,-1-2 0,0-4 0,0-4 0,0-8 0,-1-2 0,1-8 0,0 1 0</inkml:trace>
  <inkml:trace contextRef="#ctx0" brushRef="#br0" timeOffset="31065">10026 19847 24575,'-9'39'0,"-4"11"0,5-9 0,2 3 0,-1-2 0,1 0 0,2-1 0,1-2 0,0 25 0,3-20 0,0-22 0,0-19 0</inkml:trace>
  <inkml:trace contextRef="#ctx0" brushRef="#br0" timeOffset="31352">10130 20028 24575,'-4'50'0,"0"1"0,-1 0 0,-1 17 0,-1-5 0,0-21 0,1-5 0,-2 6 0,3-22 0,4-18 0,15-2 0,9-16 0,4-6 0,3-5 0,16-21 0,-16 14 0,-3 1 0,2-5 0,0 17 0,-16 8 0,2 12 0,-12 9 0,-1 4 0</inkml:trace>
  <inkml:trace contextRef="#ctx0" brushRef="#br0" timeOffset="31617">10066 21094 24575,'-24'1'0,"7"-1"0,18 0 0,20-23 0,11-15 0,-5 9 0,3-3-505,2-6 1,4-5 0,-2 2 504,8-12 0,0 2-614,-3 4 0,0 1 614,-5 7 0,-2 3-68,-5 9 0,-3 1 68,10-15 0,-17 15 0,-11 1 0</inkml:trace>
  <inkml:trace contextRef="#ctx0" brushRef="#br0" timeOffset="32250">10274 20216 24575,'-3'-4'0,"2"2"0,-1 16 0,10 30 0,3 18-441,-1-18 0,2 3 441,3 8 0,1 2-1159,3 2 0,1 2 1159,-5-15 0,-1 0 0,2 1 0,-1-2 0,0-1 0,1 5 0,2 8 0,0 5 0,1 2 0,-1-6 0,0-5 0,-1-3 0,1 3 0,-2 2 0,1 5 0,0-2 0,-2-6 0,6 6 0,-3-6-297,-5-8 1,0-3 296,-1-4 0,0-3 0,2 5 0,-4-14 560,-2-7-560,-1-3 2529,0 6-2529,2-12 704,-7 4-704,2-9 0,-3-2 0,-1 1 0,2-2 0,-1-8 0,-1-2 0</inkml:trace>
  <inkml:trace contextRef="#ctx0" brushRef="#br0" timeOffset="53317">19841 12932 24575,'-5'0'0,"1"0"0,3 0 0</inkml:trace>
  <inkml:trace contextRef="#ctx0" brushRef="#br0" timeOffset="54552">19533 12727 24575,'-5'1'0,"1"2"0,9 7 0,5 4 0,12 4 0,6 5 0,10 5 0,0 0 0,-7 5 0,-1 3 0,14 15 0,-14-15 0,-2 0 0,6 14 0,-3-14 0,-6-3 0,2-2 0,-11-13 0,4 6 0,-10-14 0,2 3 0,-4-4 0,-1 0 0,-4-5 0,-7 3 0,-38 13 0,8-10 0,2 3 0,-4 1 0,-27 1 0,14-3 0,13-3 0,1-1 0,0-4 0,-7 5 0,18-6 0,3-2 0,6 0 0,-1 0 0,5-1 0,-6 1 0,2-1 0,-6 0 0,-2 0 0,-2 0 0,4 0 0,6 0 0,6 0 0,10 0 0,4 0 0</inkml:trace>
  <inkml:trace contextRef="#ctx0" brushRef="#br0" timeOffset="55316">19334 13891 24575,'-10'0'0,"2"0"0,4 0 0,13 0 0,46-10 0,-20 7 0,3 1-352,19-8 1,4-1 351,-7 4 0,0 1-467,-3-1 0,-2 1 467,-5 1 0,-2 1-156,-4 3 0,-2 1 156,24-1 0,-6 1 0,-17 0 491,-7 0-491,-19-1 279,-3 0 1,-8-3 0,0-1 0</inkml:trace>
  <inkml:trace contextRef="#ctx0" brushRef="#br0" timeOffset="58131">21571 14762 24575,'0'-7'0,"0"3"0,9 1 0,6 6 0,18 28 0,-8 1 0,7 23 0</inkml:trace>
  <inkml:trace contextRef="#ctx0" brushRef="#br0" timeOffset="58335">21842 15006 24575,'12'9'0,"2"0"0,6-5 0,29 8 0,-7-4 0,21 6 0,-30 0 0,-3 3 0</inkml:trace>
  <inkml:trace contextRef="#ctx0" brushRef="#br0" timeOffset="58516">22221 15501 24575,'44'0'0,"-16"0"0,15 4 0,-21 2 0</inkml:trace>
  <inkml:trace contextRef="#ctx0" brushRef="#br0" timeOffset="58656">22403 15765 24575,'14'1'0,"0"-1"0</inkml:trace>
  <inkml:trace contextRef="#ctx0" brushRef="#br0" timeOffset="82463">26072 12402 24575,'0'-11'0,"3"-3"0,-1 5 0,1-2 0,-2 5 0,-1 2 0,-21 40 0,-6 6 0,2-3 0,-4 4 0,0-4 0,-2-1-627,2 2 0,-1-2 627,-1-3 0,-1 1 0,5 3 0,2-2-83,-19 17 83,8-6 0,19-23 0,3-16 0,8 2 0,2-10 1249,-1 6-1249,1-6 88,2 2-88,7-3 0,29 1 0,23-1 0,-14-2 0,5-3 0,1-4 0,4-3 0,-2 0-866,4 0 0,-1-2 866,16-7 0,-5 0 0,-4 4 0,-19 8 0,-13 5 0,-10 4 0,-6-4 0,-6 3 0,-4-3 0</inkml:trace>
  <inkml:trace contextRef="#ctx0" brushRef="#br0" timeOffset="82995">25437 13399 24575,'43'0'0,"20"0"0,-14 0 0,5 0-826,8 1 1,1-2 825,-2-1 0,1-2 0,-8-1 0,2-1 0,-4-2 0,4-1 0,-2-2 0,11-4 0,-6 0 0,-2-3 535,-22 6-535,-20 7 68,-8 5 0,-10 4 1,-1 2-1</inkml:trace>
  <inkml:trace contextRef="#ctx0" brushRef="#br0" timeOffset="85004">24100 15097 24575,'-3'-6'0,"1"2"0,1 1 0,1 0 0,0 3 0,0-2 0,-8 1 0,0 0 0</inkml:trace>
  <inkml:trace contextRef="#ctx0" brushRef="#br0" timeOffset="85347">23695 15486 24575,'0'0'0</inkml:trace>
  <inkml:trace contextRef="#ctx0" brushRef="#br0" timeOffset="85711">23178 16189 24575,'-7'-1'0,"3"-7"0,6-2 0</inkml:trace>
  <inkml:trace contextRef="#ctx0" brushRef="#br0" timeOffset="121537">21548 14762 24575,'7'-1'0,"5"0"0,-5 0 0,5-2 0,-2 3 0,0-4 0,1 4 0,-2-2 0,-2 0 0,-1 2 0,0-2 0,-2 2 0,3 0 0,-4 0 0,6 0 0,-2 5 0,1 1 0,2 3 0,-5 3 0,10-2 0,-3 7 0,27 22 0,-9 3 0,-4-16 0,3 1 0,9 14 0,0-1 0,-6-10 0,0 0-578,10 9 0,-1 1 578,-11-10 0,-1-1 0,0-2 0,1-2-276,-2-1 1,1 1 275,0 2 0,-1-1-142,20 13 142,-3 2 0,0-14 0,-7 4 0,-3-12 1115,-12 4-1115,1-13 579,-9 4-579,-2-10 155,-6 2-155,-6-3 0,0-6 0,-1-24 0,0-7 0,0-23 0</inkml:trace>
  <inkml:trace contextRef="#ctx0" brushRef="#br0" timeOffset="122277">22431 15372 24575,'0'10'0,"0"2"0,13 6 0,-2 10 0,7-1 0,-6 23 0,-3-27 0,-4 17 0,1-32 0,-6 16 0,-11-7 0,-5 7 0,-31 17 0,16-24 0,-11 16 0,23-31 0,7 4 0,-1-5 0,5 2 0,1-2 0,3 2 0,3-8 0,-1-2 0</inkml:trace>
  <inkml:trace contextRef="#ctx0" brushRef="#br0" timeOffset="123193">21501 14406 24575,'5'1'0,"2"0"0,-5 1 0,1 2 0,-2-2 0,1-3 0,-1-9 0,0-5 0</inkml:trace>
  <inkml:trace contextRef="#ctx0" brushRef="#br0" timeOffset="124116">21461 14655 24575,'30'-16'0,"9"-8"0,5-20 0,-15 13 0,1-2-724,4-4 1,1-2 723,4-10 0,2-3-1333,-10 14 1,2-1 0,0-1 1332,2-6 0,1-1 0,0 0 0,3-2 0,0-1 0,1 1 0,-1 0 0,-1 0 0,2 1 0,-2 4 0,2 1 0,-1 1 0,-3 3 0,1 0 0,-1 1-161,14-11 1,-1 2 160,-8 8 0,-2 1-360,-3 5 1,-3 1 359,-5 5 0,-2 0 523,16-22-523,-14 17 3127,-16 11-3127,-5 17 1833,-5 3-1833,0 28 0,-8 4 0,-2 27 0</inkml:trace>
  <inkml:trace contextRef="#ctx0" brushRef="#br0" timeOffset="127949">22859 12920 24575,'-5'-19'0,"0"-1"0,-2 8 0,-1-2 0,2 0 0,1-3 0,-1 4 0,1-4 0,0 12 0,-2-6 0,2 9 0,-4-5 0,4 6 0,-3-2 0,5 3 0,-1 0 0,-1 1 0,-4 9 0,0 1 0,-4 8 0,-4 19 0,9-9 0,-4 28 0,12-3 0,1-1 0,4-10 0,15-1 0,-4-23 0,11 7 0,-13-16 0,7-6 0,-1-4 0,1 0 0,8 0 0,-4-13 0,5-8 0,-5-36 0,-11 9 0,-6-10 0,-8 15 0,-8 3 0,-4 6 0,-29-11 0,1 28 0,-19-10 0,11 24 0,2-2 0,1 17 0,16 14 0,3 7 0,-8 24 0,15-10 0,0 0 0</inkml:trace>
  <inkml:trace contextRef="#ctx0" brushRef="#br0" timeOffset="129110">22799 15343 24575,'0'-21'0,"0"-2"0,0 2 0,0-3 0,0 4 0,-4-2 0,-4 4 0,1 3 0,-8 2 0,4 6 0,-5-4 0,-1 7 0,3-3 0,-4 6 0,5-1 0,-14 2 0,10 2 0,-15 17 0,2 31 0,12-14 0,0 7 0,2 3 0,0 5 0,1-2-982,-2 3 1,1 0 981,6-2 0,1 2 0,2-6 0,-1 20-197,6-26 1,2-1 196,8 9 0,16 8 0,5-29 0,15-1 0,3-31 0,16-25 574,-25 3 0,1-7-574,2-9 0,-1-5-925,-2-7 1,-3-3 924,-4 2 0,-4 0 0,-7 7 0,-4 1-307,-5 0 1,-3 3 306,-3-18 0,-6 27 0,-7 1 0,-35-13 0,-1 15 0,11 19 0,-2 5 674,-29 9-674,23-3 2275,-3 5-2275,24 0 180,10 11 0,-2 6 0,4 10 1</inkml:trace>
  <inkml:trace contextRef="#ctx0" brushRef="#br0" timeOffset="146216">24517 14529 24575,'0'-7'0,"-1"2"0,0 4 0,-3 1 0,2 0 0,-2 0 0,1 0 0,-4 0 0,3 0 0,-2 0 0,4 0 0,0 0 0,-2 0 0,3 0 0,-2 0 0,1 0 0,0 0 0,-5-2 0,-3-17 0,-6-8 0,1-23 0,-3 2 0,8-18 0,-8 0 0,11 17 0,0-3-823,-4 3 1,0-1 822,-1-5 0,-1 1 0,1 10 0,-2 1 0,-7-4 0,-1 3 0,-6-5 0,-14-5 0,27 37 0,3 4 0,3 4 0,7 4 1645,-7-1-1645,6 5 0,-5-2 0,5-2 0,-1-1 0,-4 0 0,5 0 0,-20-10 0,9 3 0,-30-22 0,19 14 0,-12-13 0,17 21 0,9-6 0,-2 14 0,4-3 0,0-2 0,3 6 0,3-5 0,-2 7 0,0-2 0,-3-3 0,2 5 0,1-4 0,4 3 0,-2 3 0,2-4 0,-2 2 0,1-4 0,1 2 0,0-2 0,-1 4 0,1 0 0,-1 2 0,0-2 0,-1-1 0,0-2 0,-5 2 0,5-4 0,-1 5 0,3-3 0,1 1 0,-5-3 0,1-4 0,-3-2 0,-2-2 0,2 4 0,-2 1 0,0-3 0,1 3 0,0 1 0,3 1 0,1 7 0,3 15 0,0 5 0</inkml:trace>
  <inkml:trace contextRef="#ctx0" brushRef="#br0" timeOffset="146837">23487 13213 24575,'0'39'0,"0"-2"0,0 0 0,0 15 0,1-14 0,2-1 0,11 1 0,11-6 0,39-4 0,-16-14 0,-11-6 0,1-5 0,12-15 0,-5-6 0,-7-13 0,-16-20 0,-12-4 0,-11 18 0,-5 0 0,-15-19 0,1 25 0,-4 3 0,-24-1 0,17 10 0,0 2 0,-18 2 0,-2-1 0,8 10 0,-5 3 0,22 10 0,1 34 0,21 18 0</inkml:trace>
  <inkml:trace contextRef="#ctx0" brushRef="#br0" timeOffset="148576">24592 14695 24575,'-7'-6'0,"2"-1"0,0 2 0,1 0 0,-1 3 0,-3-3 0,2 2 0,2-2 0,2 1 0,0 2 0,1 1 0,-2 1 0,-1 0 0,2 0 0,0-1 0,1 1 0,-2-1 0,1 1 0,-2 0 0,2 0 0,-8 0 0,-1 16 0,-8-1 0,-8 19 0,0 8 0,3-11 0,-3 2-414,-4 8 1,-3 2 413,-7 7 0,-3 1-922,14-15 0,-2-1 1,1 2 921,-1 0 0,0 2 0,0-1 0,1 2 0,-1 0 0,1-1 0,-14 13 0,1-1-402,2 2 1,1 0 401,0-8 0,2 0 0,5 0 0,1 0 0,3-10 0,3-2 0,-7 16 0,15-30 0,31-21 0,5-8 0</inkml:trace>
  <inkml:trace contextRef="#ctx0" brushRef="#br0" timeOffset="149983">23517 15788 24575,'-6'-2'0,"0"1"0,-1 1 0,-1 0 0,1 0 0,0 0 0,2 0 0,2 0 0,-1 0 0,1 0 0,-3 0 0,-1 3 0,-4-1 0,0 7 0,4-6 0,-1 3 0,0-2 0,-2 2 0,0 2 0,0 0 0,3-1 0,1 1 0,0-4 0,2 8 0,-1-10 0,2 12 0,2-7 0,-1 11 0,1 2 0,-1 5 0,1 3 0,1 0 0,0-2 0,0 3 0,0-7 0,0 9 0,0 1 0,0-9 0,0 0 0,3-15 0,0 3 0,2-2 0,4 9 0,-1-3 0,5-2 0,0 3 0,1-13 0,0 10 0,8-10 0,-1 3 0,10-9 0,13-22 0,-2-8 0,-14 10 0,0-2 0,16-27 0,2 10 0,-8-11 0,-17 21 0,-2-1 0,8-20 0,-7-5 0,-11 14 0,-8 23 0,-1-12 0,-3 14 0,-7-8 0,-15 3 0,-14 3 0,-17 8 0,14 3 0,-5 6 0,24 4 0,1 0 0,1 6 0,3 36 0,-6 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7:58:25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12704 7106 24575,'-5'-10'0,"0"6"0,1-9 0,2 7 0,-3-4 0,3-1 0,-1 2 0,2-8 0,-1 11 0,0-4 0,1 15 0,-1 14 0,7 18 0,-1 1 0,1 4 0,0-4 0,0 0 0,0 5 0,-1-1 0,0 14 0,5-13 0,1-8 0,4 11 0,-5-18 0,-1-2 0,-3-21 0,4-5 0,-2 0 0,2 0 0,-3-10 0,-1-3 0</inkml:trace>
  <inkml:trace contextRef="#ctx0" brushRef="#br0" timeOffset="860">12678 6695 24575,'-10'-10'0,"14"2"0,16 12 0,26-3 0,10-1 0,-9 1 0,4 1-672,3-1 0,4 0 0,3-3 672,-7-4 0,3-3 0,0 0 0,-2 1-1192,7 3 0,-1 1 1,3-2 1191,-4-4 0,2-3 0,1 0 0,1 0 0,6 3 0,1 1 0,0 0 0,-2-1 0,-10 0 0,-2 0 0,0-1 0,3 2 0,-2 1 0,3 2 0,1 0 0,0-1 0,0 0 0,1-1 0,0 0 0,0-1 0,-1 1 0,-3 1 0,1 2 0,-2 1 0,-1 0 0,2-1 0,-2-1 0,2 0 0,1-1 0,1 0 0,0 1 0,6 0 0,1 1 0,0 0 0,-1 0 0,-2 1 0,0 0 0,-3-1 0,1 2 0,6-1 0,-11 2 0,4 0 0,4-1 0,0 2 0,-1-1 0,-3 0 0,-6 1 0,7-1 0,-6 1 0,0-1 0,4 2 0,5-1 0,6 1 0,1 0 0,-4 1 0,-7 0-827,-2 2 1,-7 0 0,1 1 826,15-1 0,2 0 0,-6 2-254,0 4 1,-4 0 253,-2-1 0,-1 0 0,-3 1 0,-2 1 481,-7-4 0,1 1-481,16 3 0,-1-1 0,-15-4 0,-2-2 0,13 2 0,-1-1 1444,-20-4 0,-2 0-1444,1 0 0,0 0 2856,34 0-2856,-3 0 0,-13 0 794,-16-3-794,-11 2 0,-15-2 0,-6 3 763,-3 0-763,2 0 314,4 0-314,4 0 0,1 0 0,-3 0 0,-5 10 0,-4 23 0,-2 9 0,-1 2 0,0 4-163,0 0 1,-1 4-1,1 0 163,0-2 0,0 0 0,0-2 0,0 8 0,-1-2 0,0 6 0,-3-4 0,-15 11 0,5-31 0,0 1 0</inkml:trace>
  <inkml:trace contextRef="#ctx0" brushRef="#br0" timeOffset="2354">12692 7660 24575,'0'-8'0,"-3"1"0,1 5 0,-2-1 0,2 3 0,25-2 0,25-2 0,-5 1 0,4 0-1177,11-1 1,3-1 1176,6-1 0,1 1 0,1 0 0,0-1 0,-20 2 0,1-1 0,-1 0 0,-2-2 0,0 0 0,0 0 0,2 2 0,1 1 0,-1-1 0,-1-1 0,0-1 0,-1 1 0,23 0 0,-1 2 0,0-1 0,4 1 0,-7 1 0,5 0 0,-3 1 0,-14 0 0,-2 1 0,3 0 0,14 0 0,3 0 0,-1 0-575,-4 0 1,0-1-1,-3 1 575,-14 0 0,-2 1 0,3-1 0,4-1 0,5-1 0,0 0 0,-7 0 0,11 1 0,-4-1 0,-9 1 0,1-1 0,-4 1 0,1 0 0,-4 1-480,1 1 1,-1 0 479,1-1 0,-1 0 0,-1 0 0,1 1 0,5-1 0,1 1 0,-2 0 0,0 0 0,5 0 0,-1 0 0,-2 0 0,0 0 0,-2 0 0,0 0 0,-2 0 0,3 0 0,-4 0 0,3 0 0,-2 0 0,9 0 0,-1 0 0,-7 0 0,1 0 0,-2 0 0,6 0 0,-3 0 0,-1 0 0,-1 0 0,5 0 0,1 0 0,-4 0 0,0 0 0,0 0 0,-1 0 0,-1 2 0,-2 0 0,-4-1 0,-1 0 0,0 2 0,0 0 0,-2 0 0,2 0 0,19 0 0,0-1 0,-19 0 0,-1 1 634,16-2 0,-2-1-634,11 0 0,-18 0 0,0 0 0,22 0 755,-27 0 0,-3 0-755,3 0 1132,-3 0-1132,-4 0 0,0 0 0,-14 0 852,-5 0-852,-12 0 274,-3 0-274,3-2 0,-3-34 0,0-12 0</inkml:trace>
  <inkml:trace contextRef="#ctx0" brushRef="#br0" timeOffset="3504">14661 6619 24575,'-6'19'0,"1"26"0,5 16 0,-1 0 0,-2 3 0,2-16 0,-1 1 0,0 21 0,0 0 0,-2-18 0,1-2 0,2-5 0,0 0 0,-4 5 0,-1-4 0,5 2 0,-7 0 0,4-21 0,-2-12 0,1 6 0,1-18 0,14-43 0,1-21 0</inkml:trace>
  <inkml:trace contextRef="#ctx0" brushRef="#br0" timeOffset="4308">15325 6616 24575,'3'32'0,"-1"8"0,-1 4 0,3 27 0,-2-13 0,-1 2 0,-1-15 0,0-1 0,0 5 0,0 0 0,0 22 0,0-1 0,1-30 0,0 3 0,0-13 0,1 7 0,-2-12 0,0 2 0,0 9 0,0-18 0,0 8 0,0-22 0,1-45 0,0 6 0,0-2 0,0 1 0</inkml:trace>
  <inkml:trace contextRef="#ctx0" brushRef="#br0" timeOffset="5349">14875 8081 24575,'0'-8'0,"0"4"0,-1 0 0,-1 4 0,-4 8 0,-8 49 0,3-6 0,0-1 0,1 2 0,-3 12 0,1 1 0,5-15 0,3-13 0,2-3 0,0-16 0,2-6 0,13-15 0,19-13 0,17-24 0,-19 16 0,-1-2 0,-3-8 0,-4-1 0,4-24 0,-17 9 0,-13 12 0</inkml:trace>
  <inkml:trace contextRef="#ctx0" brushRef="#br0" timeOffset="5699">14587 7810 24575,'45'0'0,"0"0"0,16 0 0,-11 3 0,-2 2 0,1 7 0,-3 9 0</inkml:trace>
  <inkml:trace contextRef="#ctx0" brushRef="#br0" timeOffset="30081">10024 14704 24575,'-15'61'0,"2"-6"0,8-12 0,2-5 0,3-12 0,13 7 0,6-11 0,13 5 0</inkml:trace>
  <inkml:trace contextRef="#ctx0" brushRef="#br0" timeOffset="43785">10089 14618 24575,'-8'-4'0,"0"0"0,6 0 0,-2 0 0,1-3 0,1 3 0,0-2 0,-1 3 0,0 0 0,-2 1 0,1 2 0,0 0 0,3 16 0,-1 25 0,2 3 0,0 10 0,0 2 0,0 0 0,0 1 0,0 5-1396,0 3 0,0 6 0,0 1 0,0-2 1396,0-10 0,0-1 0,0 0 0,0 4 0,0-6 0,0 3 0,1 3 0,-1-1 0,1-1 0,-1-5 0,0 9 0,1-5 0,-1-1 0,0 3 0,0-4 0,1 3 0,0-1 0,-1-1 0,1-6-443,-1 7 0,0-6 0,0-5 443,-2-2 0,1-5 0,1-1 0,-1-8 0,-1-19 0,2-10 0,5-9 5084,13-9-5084,21-11 0,-11 3 0,2-2 0,7-1 0,3-4 0,-1-6 0,1-5 0,-1 5 0,4 6 0,-1 0 914,10-18 1,-4 3-915,-4 18 0,-22-4 0,-11 4 0</inkml:trace>
  <inkml:trace contextRef="#ctx0" brushRef="#br0" timeOffset="44373">10564 15621 24575,'-2'53'0,"1"-1"0,-1-3 0,1 6 0,2 3 0,1 10 0,2 2 0,-1-8-773,2-10 1,0-4-1,1 1 773,1 13 0,2 2 0,1-12 0,14 1 742,0-29-742,-5-17 382,7-17-382,7-24 0,-12-11 0,1-15 0,-2 1 0,-3 13 0,-1 2 0,0-4-653,0-5 0,1-5 0,-1 1 0,-3 5 653,1-8 0,-4 6 0,-1 8 0,-3 4 1032,-3-14-1032,-3 39 0,0 41 0,0 11 0,0 10 0,0 7 0,-1 6 0,2-4-902,1 6 0,0 0 902,0-7 0,0 2 0,2-7 0,10 18 2459,3-7-2459,2-21 0,4-20 0,2-3 0,9-26 0,3-1 0</inkml:trace>
  <inkml:trace contextRef="#ctx0" brushRef="#br0" timeOffset="44665">11584 15545 24575,'-52'42'0,"-1"0"0,23 10 0,2 14 0,2 7 0,3 0 0,5-7-1414,5-12 0,4-3 1,2 0-1,1 5 1414,-2 1 0,-2 6 0,2 3 0,2-2 0,6-5 0,7-10 0,16 1 0,8-10 0,4-7 0,16 1 0,6-11-521,7-6 0,4-9 521,2-11 0,-1-11 0,-20-1 0,0-4 0,-3-6 0,2-7 0,-1-6 0,-5-5 0,0-10 0,-5-6 0,-3-2 0,-2-2 0,-3-1 0,-3-3 0,-10 14 0,-1 0 0,1 0 0,0-1 0</inkml:trace>
  <inkml:trace contextRef="#ctx0" brushRef="#br0" timeOffset="45401">12218 14963 24575,'-25'25'0,"1"31"0,14-7 0,2 7-2117,2-10 1,1 3-1,0 1 2117,2 7 0,0 2 0,0 2 0,-1 4 0,0 2 0,-1 0 0,1 2 0,-1 0 0,0 0-2,2-13 0,0 1 1,0-2-1,1-2 2,-1 0 0,0-3 0,1-2 0,-1 16 0,2-11 1375,1-15-1375,-1-26 0,-2-20 0,1-61 0,0 7 0,0-7 456,1 13 0,0-3 0,2-1-456,0-5 0,1 0 0,1 3 0,1 12 0,2 2 0,1 2 0,7-14 0,4 6 0,2 13 0,8 5 724,17 4 1,4 7-725,-12 8 0,1 5 0,14 12 0,-2 10 0,7 30 0,-36-3 0,-7 7 0,-1 3 0,-5 4-362,-10 8 0,-7 1 362,-5-1 0,-6-1-186,-8 0 1,-6-2 185,-5-4 0,-4-6 0,2-6 0,-1-6-155,2-7 0,0-5 155,-19 0 0,12-18 0,21-16 696,19 6-696,35-6 0,26 16 0,-16 4 0,4 3 0,21 3 0,1 3 0,-15 3 0,-1-1 1145,8-2 0,-3-3-1145,5 6 584,-15-10-584,-18-6 0,-6 0 0,-12-4 0,-4 0 0,-3 4 0,0-19 0,-10-55 0,3 18 0,1 0 0</inkml:trace>
  <inkml:trace contextRef="#ctx0" brushRef="#br0" timeOffset="61545">14186 6884 24575,'4'-6'0,"-1"4"0,-3-4 0,0 3 0,0-5 0,0 0 0,0 1 0,0 0 0,0 2 0,0-2 0,0-3 0,0 2 0,0-4 0,-1 1 0,0 3 0,-1 2 0,-1 6 0,0-2 0,-3 0 0,1-5 0,-7 0 0,4 1 0,-3 3 0,5 3 0,0-3 0,0 1 0,-3-1 0,1 1 0,1 2 0,-16 0 0,2 0 0,-15 3 0,6 4 0,4 1 0,3 2 0,-2 1 0,8-1 0,-3-2 0,11-2 0,3-3 0,0 1 0,-15 16 0,7-4 0,-11 3 0,10 3 0,-5 6 0,1 3 0,-5 2 0,9-3 0,2-16 0,2 8 0,8-17 0,-3 4 0,6 1 0,-2-1 0,2 8 0,-1-5 0,1 8 0,0-3 0,0 2 0,0 14 0,0-14 0,0 17 0,3-20 0,0 6 0,3-8 0,0 8 0,5 1 0,-3-3 0,1 2 0,-5-9 0,0 0 0,-1-3 0,3 3 0,-3-4 0,2 4 0,-1-5 0,-1 1 0,3-3 0,-3 0 0,2-1 0,0 3 0,1-4 0,5 8 0,2-8 0,2 7 0,-2-7 0,-1 3 0,0-3 0,8 3 0,-2-3 0,9 2 0,5-3 0,-3-1 0,7 0 0,6 0 0,-11-2 0,18 0 0,-23-1 0,13 1 0,-8-10 0,-5 4 0,1-5 0,-10 4 0,8-9 0,-3 4 0,-1-13 0,-4 10 0,-3-8 0,3 2 0,18-34 0,-10 20 0,-3 0 0,0-2 0,6 1 0,-2-16 0,-4 20 0,-9-4 0,-5 16 0,-3-5 0,-5-18 0,0 9 0,-1-21 0,-3 22 0,-2 1 0,-14 1 0,7 9 0,-11 3 0,5 1 0,0 11 0,-4-3 0,-7-4 0,8 11 0,-7-8 0,-1 8 0,4-2 0,-10-1 0,-7-5 0,10 6 0,-10-5 0,1 9 0,10-1 0,-12 2 0,25 0 0,1 0 0,14 3 0,4 7 0,0 17 0,0 8 0,0 13 0</inkml:trace>
  <inkml:trace contextRef="#ctx0" brushRef="#br0" timeOffset="67269">19471 12081 24575,'-5'-11'0,"-20"-13"0,7 15 0,-14-8 0,5 10 0,8 6 0,-5 3 0,3 7 0,-7 8 0,5 6 0,-4-1 0,15-1 0,3 0 0,5 5 0,3-1 0,2-5 0,4-10 0</inkml:trace>
  <inkml:trace contextRef="#ctx0" brushRef="#br0" timeOffset="68305">18946 12665 24575,'0'-25'0,"8"7"0,19 21 0,18 6 0,3 0 0,4 2 0,-12-2 0,0 0 0,22 7 0,-3 1 0,-2 2 0,-4 8 0,-31-9 0,-17 52 0,-6-27 0,-7 7 0,-6 1 0,-25 6 0,14-21 0,-2-2 0,-19 7 0,-9-4 0,14-22 0,6-1 0,1 0 0,-1-4 0,-11 12 0,33-20 0,5 3 0,2-9 0,5-2 0,1-3 0</inkml:trace>
  <inkml:trace contextRef="#ctx0" brushRef="#br0" timeOffset="68744">18823 13688 24575,'18'-1'0,"11"-7"0,28-6 0,10-2 0,-12-1 0,2-1-1637,-7 2 0,2-2 0,-1 0 1637,12-6 0,-3 0 0,-10 3 0,-2 0 7,3-4 1,0 2-8,-10 6 0,-2 1 551,-3-2 0,-2 0-551,23-3 0,-22 3 0,-14 9 0,-13 6 0</inkml:trace>
  <inkml:trace contextRef="#ctx0" brushRef="#br0" timeOffset="83104">12557 8667 24575,'0'-6'0,"0"0"0,0 2 0,0 1 0,0-4 0,0 29 0,0 4 0,0 24 0,0 1 0,0-14 0,0 0 0,0 10 0,0-9 0,0-1 0,0 11 0,0-1 0,-1-12 0,-6-10 0,1-13 0,-9 16 0,0-4 0,-2 3 0,3-10 0,3 1 0,6-12 0,-2 1 0,5-7 0,-1-4 0,3 2 0,7-9 0,9-15 0,9 7 0,6-17 0,31 13 0,-12-4 0,-9 15 0,2 3 0,23-6 0,-30 6 0,-1 1 0,23 1 0,11-7 0,-26 11 0,7 0 0,-14 3 0,-9 0 0,16 5 0,-10-2 0,4 9 0,-7-7 0,-4 9 0,0-10 0,0 12 0,3-7 0,-14 9 0,7-7 0,-19 1 0,6 4 0,-9 6 0,3 8 0,-3 13 0,0 2 0,-2 4 0,-4 18 0,-1-27 0,-1 6 0,-1-33 0,7-26 0,-2-9 0,4-11 0,7-19 0,7 16 0,9-22 0,5 25 0,1-10 0,-3 14 0,-2 9 0,-1 0 0,-6 17 0,3-4 0,-4 2 0,0 1 0,0 0 0,4-2 0,-3 1 0,-2 1 0,3 0 0,-1 4 0,7 0 0,1 0 0,2 0 0,-1 0 0,1-1 0,-3 0 0,3-3 0,-1 3 0,5-2 0,-10 2 0,2-1 0,-2 2 0,9-8 0,5-1 0,4-1 0,-8 2 0,-5 3 0,-4 1 0,-6 0 0,-5 1 0,-4 3 0,0 0 0,-5 0 0,7 0 0,-3-3 0,9 2 0,-1-2 0,17 3 0,-6 0 0,12 0 0,-5 0 0,1 3 0,11 2 0,-9-1 0,6 1 0,-12-5 0,-8 0 0,2 0 0,-1 0 0,0 0 0,4 0 0,-5 0 0,5-1 0,-6-1 0,4 1 0,-4-2 0,14-3 0,-5 3 0,6-6 0,-8 2 0,-10 1 0,-1-1 0,-6 6 0,-3 1 0,-3-1 0,0-2 0,-4 1 0,0-5 0,1 4 0,-1-16 0,0 4 0,3-11 0,-1-3 0,1 6 0,-1-8 0,-2 11 0,0 3 0,0 7 0,0 6 0,-6 2 0,-2 2 0</inkml:trace>
  <inkml:trace contextRef="#ctx0" brushRef="#br0" timeOffset="107767">17543 9891 24575,'1'62'0,"3"-20"0,1 17 0,-1-31 0,0-12 0,-3-1 0,0-8 0,2 0 0,-1-5 0,3-2 0,-4-1 0,2-14 0,-3-3 0,0-13 0,0 1 0,0 6 0,0 1 0,0 6 0,0 4 0,0 2 0,0-1 0,0 2 0,0-3 0,-2 8 0,1 2 0,-1 6 0,-2 1 0,2 0 0,0 0 0,-1 0 0,0 0 0,-1 0 0,0-1 0,2-3 0,1 1 0,-3 3 0,0 4 0,-2 3 0,1 2 0,2-2 0,2-3 0,1-3 0,6-3 0,0-2 0,11-14 0,-9 0 0,5-12 0,-11 5 0,1 3 0,-2 4 0,-1 5 0,-5 5 0,-5 1 0,-25 33 0,10-6 0,-8 33 0,22-22 0,16 5 0,13-20 0,9-4 0,11-12 0,10-23 0,-21-1 0,2-16 0,-31 10 0,-19 3 0,-22 10 0,-15 3 0,-12 6 0,14 8 0,15 3 0,23 13 0,36 10 0,18 5 0,24 2 0</inkml:trace>
  <inkml:trace contextRef="#ctx0" brushRef="#br0" timeOffset="150761">17287 10198 24575,'-19'14'0,"-11"9"0,-15 15 0,15-12 0,-3 3 0,-3 4 0,-3 4 0,0-2 0,-8 7 0,-3 0-849,6-5 1,-3 2 0,3-2 848,-5 2 0,-3 2 0,5-4 0,-8 5 0,1 1 0,4-4 0,7-5 0,3-2 0,-3 2 0,-3 4 0,-5 4 0,2-2 0,9-6 0,4-3 0,7-5 811,-13 15-811,14-11 419,12-7-419,6-10 0,7-3 0,14-8 328,-1-2 1,11-20 0,-4-6 0</inkml:trace>
  <inkml:trace contextRef="#ctx0" brushRef="#br0" timeOffset="151400">15919 11282 24575,'-28'0'0,"8"0"0,-4 3 0,13 3 0,1 14 0,6 2 0,0 46 0,11-22 0,5-1 0,7 0 0,19 1 0,-10-20 0,3-4 0,19 4 0,2-17 0,9-5 0,-2-24 0,-12-14 0,-3-9 0,-14 4 0,-3-5-678,3-13 0,-5-2 678,-13 14 0,-7 3-43,-15-19 43,-17 11 0,-20 15 0,-9 13 0,-7 6 0,3 13 0,-6 14 0,32 1 0,2 6 0,3 5 0,1 5 0,-2 1 0,2 1 0,-16 24 0,-5-10 0</inkml:trace>
  <inkml:trace contextRef="#ctx0" brushRef="#br0" timeOffset="152929">16332 11266 24575,'-8'39'0,"3"-4"0,5-9 0,5-12 0,7-5 0,9-8 0,13-1 0,2-10 0,-5-6 0,-10-10 0,-31-24 0,-20 18 0,3 8 0,-7 3 0,-28 10 0,-5 8 0,15 6 0,0 4-597,4-1 0,-3 2 0,6 4 597,-1 9 0,6 5-79,5-3 1,4 1 78,-8 12 0,21 0 0,14-9 0,16-5 0,8-4 1776,41-13-1776,-18-7 172,14-8-172,-52 8 0,-28 15 0,-24 21 0,16-9 0,1 2 0,-13 21 0,19-22 0,38-14 0,23-39 0,19-6 0,-6-13 0,-11 9 0,-19 17 0,-2 23 0,-7 5 0,1 6 0,-3-11 0</inkml:trace>
  <inkml:trace contextRef="#ctx0" brushRef="#br0" timeOffset="156044">16111 11498 24575,'-6'-14'0,"1"-5"0,5-16 0,0-2 0,0 6 0,1-1 0,-1 9 0,0 0 0,-12 3 0,-8 7 0,-14 4 0,1 6 0,-3 3 0,10 2 0,5 9 0,8 16 0,18-2 0,19 5 0,21-20 0,-9-7 0,4-4 0,7-7 0,3-7-647,9-10 1,2-6 646,-19 7 0,0-2 0,-1-4-936,2-6 0,-1-3 1,-2-1 935,-3 6 0,-2-1 0,-3-1 0,0-6 0,-4-1 0,-2-1-746,2-14 1,-6 0 745,-5 0 0,-8 3 0,-11 9 0,-11 6 0,-24 7 0,-11 12 0,5 17 0,-5 9-447,1 3 1,-4 6-1,3 6 447,6 10 0,2 6 0,3 3 0,1 3 0,1 3 0,3 3 0,0 6 0,3 4 0,4 1 0,7-2 0,5 1 0,3-2 0,3-3 0,3-1 0,6-3 826,8 11 0,10-10-826,5-18 0,7-8 0,3-8 0,4-8 0,5-3 0,1-6 0,2-4 0,0-7 0,0-9 0,-2-7 0,1-6 0,-4-11 0,-10-9 0,-5-9 0,-3 3 0,0 0 0,-6 0 0,-5 8 0,-4-3 0,-8 9 0,-31-13 0,-21 34 1523,-14 14-1523,25 35 0,1 10 0,10-10 0,2 4 0,-3 24 0,1 1 0</inkml:trace>
  <inkml:trace contextRef="#ctx0" brushRef="#br0" timeOffset="160157">17268 9585 24575,'-8'-3'0,"0"-2"0,-1-2 0,-4-2 0,3-2 0,-4 1 0,5 2 0,1 1 0,0 0 0,3 3 0,-4-3 0,4 7 0,-5-3 0,7 1 0,-3 1 0,2-2 0,2 1 0,-1-1 0,0 0 0,-1 1 0,-1 0 0,0 1 0,1-2 0,0 2 0,4-3 0,-1 3 0,-1-2 0,-2 0 0,-6-2 0,1-3 0,-1 2 0,6-1 0,1 7 0,2-3 0,-2 3 0,0-3 0,0 3 0,0-2 0,1 2 0,-1 0 0,0 0 0,-2-3 0,-2 0 0,0-5 0,-1 1 0,-8-4 0,5 5 0,-9-3 0,11 5 0,-2-6 0,2 4 0,-7-7 0,4 7 0,-4-7 0,1 3 0,-1-7 0,-5 1 0,-2-3 0,-12-4 0,7 5 0,-4-6 0,12 12 0,6-1 0,0 8 0,-1-10 0,2 9 0,-1-8 0,-2 7 0,8 1 0,-9-7 0,10 7 0,-3-6 0,-1 4 0,-1-2 0,0 0 0,-4-1 0,4 0 0,-10-2 0,9 5 0,-3-1 0,5 7 0,4-9 0,-3 9 0,3-11 0,-4 10 0,2-7 0,-2 7 0,-2-4 0,4 4 0,-2-2 0,3 0 0,-1-1 0,-11-5 0,8 3 0,-8-4 0,7 6 0,0-1 0,1 1 0,4 0 0,0 1 0,-1 0 0,1-1 0,1 1 0,1 0 0,1-1 0,-4 0 0,0 1 0,1 1 0,1 1 0,-1 2 0,4-2 0,-3 3 0,7-3 0,7 3 0,9 8 0,-4-23 0,3 4 0</inkml:trace>
  <inkml:trace contextRef="#ctx0" brushRef="#br0" timeOffset="163085">16264 8883 24575,'-1'-8'0,"-3"2"0,-9-2 0,-3 1 0,-3 2 0,2-2 0,-2 2 0,1-3 0,-8-2 0,3 3 0,-6-4 0,4 4 0,-4-2 0,-2 5 0,-5 3 0,-4 1 0,3 1 0,-1 5 0,7 3 0,-1 2 0,7-3 0,-3 7 0,11-3 0,-4 8 0,11-2 0,-1 1 0,3 8 0,-5 25 0,9-4 0,-2 17 0,6-17 0,2-2 0,12 8 0,7-7 0,20-2 0,5-7 0,7-16 0,-9-1 0,1-12 0,-5-3 0,7-17 0,7-10 0,-5-14 0,-19-5 0,-2-4 0,-7 10 0,-3-1-363,0-15 1,-3-1 362,-1-15 0,-11-2 0,-13 30 0,-4 1 0,-18-26 0,9 29 0,-4 2 0,-28-7 0,7 4 0,-8 8 0,4 2 0,-4 4 0,-5 8 725,25 4-725,3 26 0,28 35 0,5-13 0,0 0 0</inkml:trace>
  <inkml:trace contextRef="#ctx0" brushRef="#br0" timeOffset="165344">15894 8820 24575,'-3'-4'0,"-1"2"0,-16 15 0,-3 15 0,-14 9 0,3 14 0,1-14 0,5-2 0,5-8 0,2-4 0,-3 3 0,1 1 0,-3 3 0,2-8 0,1 2 0,6-16 0,11 2 0,20-13 0,1-7 0,12-18 0,-8-8 0</inkml:trace>
  <inkml:trace contextRef="#ctx0" brushRef="#br0" timeOffset="165728">15982 8952 24575,'-26'13'0,"-1"14"0,-25 6 0,10 10 0,11-19 0,0 1 0,-10 22 0,-1-2 0,22-4 0,14-18 0,4 2 0,2 2 0,1-16 0,15-4 0,5-14 0</inkml:trace>
  <inkml:trace contextRef="#ctx0" brushRef="#br0" timeOffset="166008">15973 8959 24575,'-15'23'0,"-4"1"0,-6 9 0,-2 1 0,1-1 0,2 9 0,5 14 0,13-27 0,21 4 0,11-34 0</inkml:trace>
  <inkml:trace contextRef="#ctx0" brushRef="#br0" timeOffset="166261">16204 9057 24575,'-39'17'0,"4"-5"0,-4 14 0,0-3 0,-1 10 0,1-2 0,4 6 0,18-15 0,6-1 0,9-4 0,5-11 0,12-11 0,6-11 0</inkml:trace>
  <inkml:trace contextRef="#ctx0" brushRef="#br0" timeOffset="166436">16054 9148 24575,'-30'36'0,"0"-1"0,4 2 0,3-2 0,-1 0 0,12 6 0,-5-7 0,13 2 0,-7-5 0,4-1 0</inkml:trace>
  <inkml:trace contextRef="#ctx0" brushRef="#br0" timeOffset="178544">15819 9312 24575,'6'-9'0,"0"-4"0,-2 3 0,-1-5 0,-3 8 0,0-3 0,0 1 0,0 0 0,0-6 0,0-1 0,0 0 0,0-4 0,-4-3 0,3 9 0,-3-7 0,1 15 0,0-4 0,-1 5 0,0 1 0,3-1 0,0 4 0,1-2 0,-1 2 0,0-2 0,0 2 0,-1-4 0,2-4 0,-2 2 0,1-4 0,-1 8 0,1 0 0,1 0 0,-2 2 0,0-2 0,0 3 0,-2 0 0,1 0 0,0 0 0,8-14 0,1-4 0</inkml:trace>
  <inkml:trace contextRef="#ctx0" brushRef="#br0" timeOffset="181555">15864 8701 24575,'-2'4'0,"0"-2"0,-1-2 0,0 0 0,1 0 0,-2 0 0,1 0 0,-2 0 0,3 2 0,-2-2 0,2 2 0,-2-2 0,1 0 0,-2 0 0,4 1 0,-2 0 0,2 1 0,0-6 0,0 2 0,0-2 0,-2 2 0,-4 2 0,1-1 0,-7-4 0,-11-4 0,0 0 0,-11-4 0,-20-6 0,9-1 0,-19 3 0,23-3 0,4 12 0,10-4 0,0 5 0,8-2 0,-1 4 0,7-3 0,-2 3 0,7 2 0,1-3 0,5 4 0,-5-2 0,0-2 0,-7 1 0,-14-10 0,2 2 0,-14-2 0,9 0 0,-2-5 0,-14-4 0,8-2 0,-18-4 0,13 9 0,-1-5 0,-5 6 0,-5-4 0,12 5 0,-2 0 0,5 6 0,0 1 0,-8-6 0,0 0-580,7 6 0,2 1 580,0-2 0,0-1 0,-4-6 0,-5 0 0,4 6 0,-3 0 0,1 0 0,-8-7 0,-1-1 0,6 10 0,-3 2 0,3-2 0,-10-7 0,0 1 0,-5 6 0,-3 2 0,19 0 0,-2-1 0,1 1 0,0 3 0,-1 1 0,1 0 0,0 0 0,0-1 0,1 1-924,-3-2 1,1 1 0,0 0 923,2 0 0,0 1 0,-1-1 0,-3-1 0,-1 0 0,1-1 0,1 0 0,1-1 0,0 0 0,3 0 0,1-1 0,-2 0 0,-12-4 0,-3-1 0,4 0 0,-6-4 0,1-2 0,9 5 0,-2-1 0,4 1 0,-4-3 0,4 1-252,-3-2 0,1 0 252,6 2 0,-2 0 0,7 3 0,-3 0 0,4 0 0,2 0 0,2 0 0,-15-2 0,3 0 0,2-3 963,14 3-963,5 3 2847,18 5-2847,1 8 624,5-5-624,2 5 0,2-4 0,-4 3 0,1-1 0,-6-4 0,1 1 0,-2-4 0,-7-1 0,5 2 0,-7-5 0,9 1 0,-1 3 0,2-1 0,-2 1 0,3 2 0,-8-10 0,5 9 0,-1-1 0,5 3 0,-2 3 0,-2-7 0,1 2 0,-3-8 0,6 11 0,-8-14 0,3 14 0,-8-20 0,7 12 0,-3-10 0,8 12 0,-2 5 0,7 1 0,-5-2 0,6 4 0,-2-6 0,1 10 0,0-7 0,-2 3 0,4 0 0,0 13 0,3 42 0,1 20 0</inkml:trace>
  <inkml:trace contextRef="#ctx0" brushRef="#br0" timeOffset="185215">10338 6650 24575,'2'-5'0,"3"1"0,6 0 0,0 2 0,6-3 0,-4 3 0,-2-1 0,-3 3 0,-2 6 0,-3-4 0,0 5 0,-2-5 0,-1-1 0,0 4 0,1 2 0,2 1 0,1 2 0,-1-5 0,-1-1 0,-3-2 0,-2-5 0,0 3 0,-3-2 0,0 2 0,3 0 0,-1 0 0,3-1 0,-2 1 0,-1-1 0,2 1 0,-5 0 0,1-1 0,-2-1 0,-3 1 0,-4 0 0,-5 1 0,-6 2 0,1 4 0,-2 3 0,2-1 0,1 0 0,-19 9 0,14-7 0,-9 11 0,6-5 0,10 5 0,-5 3 0,9-1 0,5-5 0,2-9 0,3 9 0,-1-8 0,2 16 0,-8 3 0,-3 20 0,2-4 0,-3 2 0,11-9 0,-1-9 0,3 11 0,0-16 0,1 9 0,4-16 0,0 13 0,1-4 0,0 1 0,0-5 0,5-1 0,-2-2 0,7 1 0,-4-7 0,6-5 0,-2 3 0,9-2 0,4 8 0,7-4 0,0 0 0,-1-5 0,-9-1 0,6-3 0,-10 0 0,4-3 0,-9 1 0,-1-1 0,4 0 0,10-1 0,-4 0 0,5 0 0,-9 0 0,2 0 0,0-5 0,6-3 0,7-9 0,-12 7 0,1-1 0,-15 9 0,-2 1 0,1 0 0,-2-3 0,1 2 0,-2-4 0,2 3 0,1 0 0,6-2 0,0-6 0,5-3 0,1-14 0,6 1 0,-4-4 0,0 11 0,-4 2 0,-8 10 0,7-6 0,-8 4 0,5-6 0,10-15 0,-5-1 0,7-8 0,-11 16 0,-3 3 0,1 3 0,-1-2 0,1-6 0,-4 9 0,-2-7 0,-3 14 0,0-4 0,0 5 0,0-1 0,0-7 0,0 4 0,0-3 0,-3 7 0,2 5 0,-3-3 0,-1-1 0,2 2 0,-5 0 0,3 5 0,-5-6 0,1 1 0,1-5 0,-4-3 0,3 7 0,-1-8 0,0 11 0,4-5 0,-2 5 0,-7-4 0,2-2 0,-8-3 0,6 4 0,-1-3 0,1 3 0,4 2 0,-2-5 0,6 9 0,-1-4 0,2 5 0,0-1 0,-3 0 0,-8-4 0,-5-3 0,-3 1 0,1 0 0,3 3 0,0 2 0,5 2 0,3 0 0,6 0 0,0 1 0,3-1 0,2 4 0,0 7 0,1 6 0,2 22 0,8 10 0,3 16 0</inkml:trace>
  <inkml:trace contextRef="#ctx0" brushRef="#br0" timeOffset="186647">10370 6883 24575,'0'-7'0,"0"1"0,0 1 0,-1 2 0,-1 3 0,-9 0 0,-18 15 0,-7 11 0,-4 3 0,3-11 0,-2 2 0,-14 25 0,-1-2 0,19-26 0,1-1 0,-6 16 0,2 1 0,-2-6 0,2 2 0,30-18 0,6-7 0,13 6 0,4-4 0,16 1 0,3-5 0</inkml:trace>
  <inkml:trace contextRef="#ctx0" brushRef="#br0" timeOffset="186943">10258 7083 24575,'-25'24'0,"-3"6"0,-20 13 0,5 0 0,16-16 0,0-2 0,-5 6 0,8-8 0,14-11 0,17-5 0,22-4 0,17-5 0</inkml:trace>
  <inkml:trace contextRef="#ctx0" brushRef="#br0" timeOffset="187140">10383 7137 24575,'-25'16'0,"-9"6"0,-17 16 0,22-15 0,0 1 0,-2-3 0,2 0 0,-14 18 0,9-14 0,24-7 0,5-10 0,25-1 0,14-9 0,24-20 0,-24 8 0,0-1 0</inkml:trace>
  <inkml:trace contextRef="#ctx0" brushRef="#br0" timeOffset="187262">10402 7240 24575,'-41'51'0,"0"-1"0,0 1 0,-1-1 0,8-6 0,0 0 0,0 0 0,0 0 0</inkml:trace>
  <inkml:trace contextRef="#ctx0" brushRef="#br0" timeOffset="191574">7706 7305 24575,'0'-8'0,"0"-5"0,-2 2 0,-2-5 0,-1 5 0,-1 1 0,2-2 0,-2 5 0,8 1 0,32 3 0,-1 3 0,9 0 0,12 0 0,9 0 0,-2 0-960,-12 0 1,-1 0-1,2 0 960,11 0 0,4 0 0,-7 0 0,-5 0 0,-5 1-433,0 0 0,-3-1 433,-3 1 0,-3-1 0,30 5 0,-20 1 0,-15 3 0</inkml:trace>
  <inkml:trace contextRef="#ctx0" brushRef="#br0" timeOffset="192613">9012 7000 24575,'1'10'0,"1"5"0,-2 22 0,-14 31 0,3-21 0,-3-8 0,-2 0 0,-10 9 0,-1 1 0,0-2 0,7-13 0,6-14 0,4 2 0,5-17 0,4 9 0,-8-15 0,-7-36 0,2-3 0,-4-28 0,14 9 0,4 15 0,5-1 0,16-17 0,-6 16 0,5 3 0,26 0 0,-2 2 0,-10 14 0,-12 11 0,-9 9 0,-8 7 0,-1 6 0,2 5 0,6 15 0,3 11 0,5 9 0,-2-7 0,0 2 0,0-14 0,0 7 0,-2-2 0,9 2 0,-9-11 0,7-5 0,-12-13 0,2-4 0,2-12 0,28-33 0,-16 16 0,20-24 0,-12 5 0,-16 18 0,11-19 0,-27 15 0,-5 13 0,-7-9 0,-16 19 0,-8 3 0,-10 20 0,-3 7 0,9-5 0,1 3-643,-15 13 1,2 4 642,13-6 0,5 2 0,7-1 0,3 3 0,4 4 0,4 1 0,5 1 0,0 0 0</inkml:trace>
  <inkml:trace contextRef="#ctx0" brushRef="#br0" timeOffset="194011">9523 6704 24575,'-6'-1'0,"0"-2"0,2 2 0,1 5 0,9 15 0,5 21 0,4 23 0,-6-23 0,0 5 0,0 17 0,-1 1 0,-2-12 0,-1 0-996,-1 13 0,-3 0 996,-8-11 0,-3-2 0,-1-4 0,-2 3-187,-1-1 0,-3 5 1,3-7 186,2-8 0,1-3 0,-4 13 0,5-7 0,10-23 0,2-39 0,7-21 0,-1 4 0,2-3 0,2-6 0,0-1 0</inkml:trace>
  <inkml:trace contextRef="#ctx0" brushRef="#br0" timeOffset="194822">9363 6748 24575,'-17'-16'0,"-1"1"0,2 7 0,6 2 0,6 2 0,4 1 0,13 1 0,27 0 0,7 2 0,11 0 0,1 0-1429,-9 1 1,-1-1 0,5-1 1428,6-2 0,7-1 0,-1-1 0,-3-1 0,3 1 0,-4-1 0,1-2 0,3-4 0,1-3 0,-2 1-863,-6 0 1,-1 0 0,-1 0 862,-4 1 0,-1 1 0,-2-1 0,11-6 0,-4 2 0,-11 7 0,-4 1 0,-1-1 0,-20 14 3601,-43 26-3601,2 1 0,1-3 0,-2 4 0,-3 6 0,0 3 0,3 4 0,0 4 251,3-5 1,1 1-1,0 1-251,-2 15 0,2 1 0,1 4 0,3 0-114,2-9 0,2 1 114,3 10 0,1-3 0,2-18 0,2-3 0,2 4 0,2-4 0,3 6 0,-1-21 0,2-2 2484,-7-10-2484,3-6 261,-3 11-261,0-6 0,0 6 0,-11 1 0,-11 0 0,-23 1 0,-20-7 0,26-11 0,0 1 0</inkml:trace>
  <inkml:trace contextRef="#ctx0" brushRef="#br0" timeOffset="195270">9370 8009 24575,'-12'0'0,"3"-4"0,7-3 0,6 1 0,45-7 0,19-1 0,-12-3 0,6-1-902,-10 6 0,9 1 1,5-1-1,-2 0 0,-5-1 902,-5 0 0,-4-1 0,0 0 0,2 1 0,12 0 0,2 1 0,-1 0 0,-5 1 0,-7 0 0,-4 0 0,0 2-176,2 3 1,-1 2-1,-3 0 176,3-3 0,-3 2 0,-1 5 0,-6 0 0,-5 0 0,-18-1 0,-11 1 791,-6-1 1,-16 3-1,-6 0 1</inkml:trace>
  <inkml:trace contextRef="#ctx0" brushRef="#br0" timeOffset="212575">12536 6476 24575,'13'0'0,"1"0"0,5 3 0,0-2 0,3 4 0,-8-4 0,-3 1 0,-8-1 0,-1 1 0,-2 0 0,0 1 0,-8-17 0,-1-4 0,-13-29 0,10 8 0,-1-27 0,20 15 0,-4 14 0,2 0 0,14-12 0,-8-2 0,2 25 0,-9 0 0,4 5 0,-5 7 0,0-10 0,-2 11 0,-1-7 0,0 7 0,0 1 0,0 4 0,0 1 0,0 4 0,0 2 0,6 1 0,16 0 0,20 0 0,21 2 0,-12 3 0,2 0 0,-8-3 0,0 0-707,13 3 0,1-1 707,-15-3 0,-1-2 0,-2 1 0,0 1-288,-1-1 1,-1 0 287,31 3 0,-33-1 0,-1-1 0,32 2 0,-6 2 0,-3-2 0,0 0 0,-4 1 0,9-1 0,-2-2 0,7 2 0,-30-2 0,1-2 0,0 1 0,0 0 0,4 1 0,1-2 0,-1 0 0,0-2 0,9 2 0,-1-1 0,-15-1 0,-1 1 0,6 0 0,-1 1 0,20 1 0,-13 0 0,8 0 0,-12 0 1370,-14-3-1370,3 2 619,-20-5-619,-5 6 0,-5-3 0,-1 6 0,-2-1 0,0 17 0,6 11 0,-1 16 0,3 21 0,-1 3 0,-5-29 0,0 1 0,0-5 0,1 0 0,4 30 0,-1-11 0,2-21 0,-2-1 0,-2-24 0,-1-2 0,1-8 0,-2 0 0,6 0 0,6 0 0,-3 15 0,3 4 0</inkml:trace>
  <inkml:trace contextRef="#ctx0" brushRef="#br0" timeOffset="219653">15031 6659 24575,'-6'-2'0,"0"1"0,-7 1 0,-23 17 0,-7 7 0,-12-2 0,-3 11 0,0 1 0,7-7 0,19-3 0,0 2 0,-3 5 0,1 1 0,7-4 0,1 0 0,-3 4 0,5 0 0,7 12 0,40-31 0,10 1 0</inkml:trace>
  <inkml:trace contextRef="#ctx0" brushRef="#br0" timeOffset="219906">15029 6833 24575,'-26'17'0,"-16"21"0,6-8 0,14 2 0,0 0 0,-4-2 0,3 22 0,14-29 0,1 4 0,13-17 0,19-20 0,9-11 0</inkml:trace>
  <inkml:trace contextRef="#ctx0" brushRef="#br0" timeOffset="220102">15099 6928 24575,'-42'35'0,"0"0"0,3-1 0,2-1 0,4-4 0,2-1 0,3 4 0,3-3 0,-14 3 0,12 8 0,24-14 0,18-8 0,26-10 0,20-37 0,-24 5 0,0 0 0</inkml:trace>
  <inkml:trace contextRef="#ctx0" brushRef="#br0" timeOffset="220269">15200 7046 24575,'-31'32'0,"2"-2"0,3-6 0,-5 8 0,-2 14 0,-7 9 0,16-21 0,-1 1 0,-1-4 0,1 1 0</inkml:trace>
  <inkml:trace contextRef="#ctx0" brushRef="#br0" timeOffset="237106">17136 6200 24575,'7'-12'0,"0"1"0,-1-1 0,-2 3 0,1-5 0,-3 7 0,-1 1 0,-1 2 0,0-1 0,0-3 0,0 0 0,0-3 0,-3 9 0,-8 21 0,-9 16 0,4-5 0,-2 3 0,-2 1 0,-1 1 0,-3-2 0,-2 3 0,-13 20 0,-1 3 0,6-11 0,1 1-777,4-7 0,-1 1 0,3 0 777,-4 10 0,2-2 0,3-11 0,0 0-695,-2 4 0,1 0 695,1-3 0,0-1 0,0-7 0,1 1 0,2 4 0,-1 2 0,-7 3 0,0-2 0,-4 17 0,10-25 0,2-4 0,12-6 0,-4-13 2152,4-1-2152,0-1 1569,-5-1-1569,-1 11 0,-11 3 0,10-5 0,10-3 0,17-13 0,12-30 0,4-7 0</inkml:trace>
  <inkml:trace contextRef="#ctx0" brushRef="#br0" timeOffset="238502">16063 6129 24575,'1'11'0,"1"0"0,7-2 0,0 14 0,11-7 0,0 18 0,13 8 0,-8-5 0,9 15 0,1 2 0,0-10 0,-12-17 0,2 1 0,4 1 0,1 0 0,20 15 0,-18-6 0,0 1 0,17 7 0,-24-15 0,-1-2 0,18 14 0,-3-1 0,-3-6 0,-12-8 0,2 1 0,18 12 0,-19-14 0,1 2 0,3-1 0,0-2 0,19 15 0,-16-11 0,0-1 0,17 13 0,-5 0 0,-6-4 0,-2-8 0,9 16 0,-9-15 0,-4-3 0,-1 1 0,2 2 0,18 11 0,-18-18 0,-3 0 0,6 0 0,-10-2 0,1-2 0,-10-7 0,-3-5 0,-7-4 0,-2-1 0,-3 0 0,1-2 0,-3 1 0,4-6 0,-2-2 0,15-17 0,9-27 0,-6 15 0,0 1 0</inkml:trace>
  <inkml:trace contextRef="#ctx0" brushRef="#br0" timeOffset="254756">23782 7543 24575,'0'-4'0,"0"-3"0,-1 6 0,0 12 0,0 10 0,1 25 0,1 6 0,0-16 0,-1 2-431,0 9 0,1 5 1,-1-6 430,0 22 0,0-13 0,0-4 0,3-19 0,-3 21 0,3-42 0,-3-2 0,-4-7 258,-2-23 0,1-40 1,3 20-1,0 0 1</inkml:trace>
  <inkml:trace contextRef="#ctx0" brushRef="#br0" timeOffset="255656">23481 7131 24575,'50'7'0,"13"5"0,-14-8 0,4-1-2768,8 0 1,4-2 2767,-12-3 0,2-3 0,2 0 0,3 0 0,1-1 0,2-1 0,4-2 0,1-1 0,0 1 0,2 0 0,0 1 0,0 0 0,-17 1 0,0 1 0,0 0 0,1 1 0,-1 1 0,0 1 0,1 1 0,-1-1 0,1 0 0,-1-1 0,1 1 0,1 0 0,-1 2 0,1 0 0,1 0 0,2 0 0,3 0 0,3 0 0,1-1 0,0 1 0,-4 0 0,2 0 0,-4 0 0,0 0 0,2 0-686,-1 1 1,4 0-1,0 0 1,-2 0-1,-5 0 686,11-3 0,-6 0 0,0 1 0,0 1 0,-1 1 0,-2-1 501,-4-1 1,-2 0 0,2 0-502,9 1 0,1 2 0,-3-1 0,3 0 0,-2 0 0,10-1 0,-6 2 0,3 5 0,-26 1 0,-5 4 0,-24-4 2222,32 9-2222,-6-8 0,17 5 0,7 1 0,-22-7 0,1 0 1773,18 4 1,0 1-1774,-20-5 0,-3-1-37,0 1 1,-2 0 36,30 4 0,-5-1 0,-10-2 0,-1 5 0,-2-10 0,-2 5 0,-6-7 0,-12 0 1256,-9 0-1256,-12 1 506,-5 1-506,-3 1 0,-2 4 0,-6 26 0,-4 17 0,3-15 0,-1 4 0,-4 19 0,1-1 0,4-19 0,1-1 0,-1 12 0,0-1 0,0-10 0,-2-4 0,-24 24 0,9-21 0,0 0 0</inkml:trace>
  <inkml:trace contextRef="#ctx0" brushRef="#br0" timeOffset="256437">23897 8145 24575,'0'-22'0,"0"-8"0,0 17 0,0-12 0,15 23 0,23-4 0,31 7 0,-18 1 0,6 0-439,6-1 1,10 0 438,-21 1 0,9 0 0,5 0 0,1 1 0,0-1 0,-6 0-967,-3-2 1,-3 1-1,0-1 1,1 0 0,5 1 966,2 0 0,5 0 0,3 0 0,1 1 0,0-1 0,-4 0 0,-4-1-960,2 0 1,-5 0 0,-1 0 0,-1-1-1,2 0 960,2 0 0,0-1 0,0 1 0,-1-1 0,0 0 0,-4 0 0,-1-1 0,0 0 0,-1 1 0,0-2-230,11 0 1,-2-2 0,1 1 0,2 0 229,-4 1 0,3-1 0,0 1 0,-1 0 0,-4 1 0,-2-1 0,-4 0 0,0 0 0,0 1 0,8-1 0,1 0 0,-2 0 0,-6 2 0,11 1 0,-6-1 146,-3-3 0,-4 0-146,-15 4 0,-3 0 0,31-10 3059,-40 9-3059,-18-4 5966,-2 4-5966,-6 1 0,1 0 0,-3 1 0</inkml:trace>
  <inkml:trace contextRef="#ctx0" brushRef="#br0" timeOffset="257116">25114 7254 24575,'11'-12'0,"-2"8"0,-7 14 0,2 18 0,1 8 0,-1 14 0,-2-7 0,-1 2 0,-1-6 0,0 0 0,-1 10 0,-2 1 0,0-4 0,-1-4 0,-1 17 0,1-21 0,2-2 0,2-4 0,0-3 0,0-30 0,0-6 0</inkml:trace>
  <inkml:trace contextRef="#ctx0" brushRef="#br0" timeOffset="257392">25777 7221 24575,'-5'64'0,"1"-1"0,4-4 0,1 2 0,5-13 0,0 3 0,-4-9 0,0 1 0,4 23 0,-4 3 0,-13-13 0,-6-1 0,-1 8 0,-1 0 0</inkml:trace>
  <inkml:trace contextRef="#ctx0" brushRef="#br0" timeOffset="259124">25589 12951 24575,'0'20'0,"5"-4"0,-1-8 0,1-2 0,-2-7 0,-4 3 0,-3-8 0,-4 4 0,0-5 0,-2-1 0,1-4 0,3 3 0,-1 2 0,5 7 0,0 0 0,17 0 0,21 4 0,26 11 0,-22-9 0,2 2 0,2 6 0,-1 1 0,-1-6 0,-1 0 0,0 4 0,1 0 0,2-5 0,-1-2 0,12 7 0,1-9 0,-45-4 0,-3 0 0,-7 1 0,-1-1 0,0 0 0</inkml:trace>
  <inkml:trace contextRef="#ctx0" brushRef="#br0" timeOffset="260495">26218 12673 24575,'4'-12'0,"-1"3"0,1-1 0,-2 6 0,-1-2 0,-9 5 0,-11 1 0,-13 8 0,-9 6 0,-12 2 0,-3 11 0,-9-5 0,20 1 0,-6 6 0,3-1 0,3-3 0,0 0 0,-5 5 0,-5 3 0,10-5 0,-6 4 0,12-8 0,32-21 0,3-2 0,4 2 0,-6 0 0,-6 9 0,-7 3 0,-1 3 0,3-2 0,14-11 0,13 1 0,12-2 0,20 1 0,4-1 0,4 0 0,-9-2 0,3 0 0,5 0 0,6-1 0,-5-1 0,-4 0 0,-2 0 0,24 0 0,-4 1 0,-7 3 0,7-2 0,-46 1 0,-9-3 0,-5 1 0,-4 0 0,1 0 0,4 2 0,-3-2 0,2 1 0</inkml:trace>
  <inkml:trace contextRef="#ctx0" brushRef="#br0" timeOffset="261028">25367 13500 24575,'64'-25'0,"-13"14"0,-11 2 0,2 0 0,27 9 0,-4-1 0,1-1 0,-19 2 0,-1 0-850,25 0 1,-3 0 849,-31 0 0,-3 0-10,13 0 1,-2 0 9,10 0 0,1 0 0,-36 0 0,-13 0 0,-2 0 0,-4-18 0,0-6 0</inkml:trace>
  <inkml:trace contextRef="#ctx0" brushRef="#br0" timeOffset="264643">25443 7473 24575,'-2'-4'0,"0"-1"0,0 3 0,1-4 0,1 3 0,-2 0 0,1 2 0,-3 1 0,1 0 0,-1 0 0,-22 15 0,-11 14 0,-13 21 0,6-9 0,14 8 0,10-20 0,6 11 0,4 0 0,4-13 0,22-7 0,6-15 0</inkml:trace>
  <inkml:trace contextRef="#ctx0" brushRef="#br0" timeOffset="264848">25625 7446 24575,'-28'12'0,"-3"0"0,6 17 0,-4-2 0,12 9 0,-2-1 0,9 5 0,2-9 0,6-5 0,15-14 0,2-5 0</inkml:trace>
  <inkml:trace contextRef="#ctx0" brushRef="#br0" timeOffset="265036">25690 7599 24575,'-44'40'0,"-1"-1"0,1 1 0,3-1 0,1-1 0,11-5 0,9 5 0,8 6 0,4-17 0,7-3 0,0-7 0,1-10 0,0-4 0</inkml:trace>
  <inkml:trace contextRef="#ctx0" brushRef="#br0" timeOffset="265184">25471 7827 24575,'-41'36'0,"0"3"0,7 3 0,-2 10 0,13-24 0,0 2 0,3 3 0,-1-1 0,-2 1 0,0 0 0</inkml:trace>
  <inkml:trace contextRef="#ctx0" brushRef="#br0" timeOffset="282891">25242 7170 24575,'21'-28'0,"-1"10"0,-8-4 0,3 7 0,-1-2 0,-3-5 0,0 4 0,-5-2 0,2 11 0,-5-4 0,-1 10 0,-2-8 0,-3-24 0,2-5 0,-10-11 0,4 8 0,-2 2 0,-9-7 0,9 6 0,1 0 0,0-8 0,6-7 0,2 18 0,0 0 0,0-16 0,0-14 0,4 26 0,-1 8 0,4 8 0,-3 11 0,0 9 0,-3-1 0,1 5 0,30-1 0,14 4 0,-2 0 0,3-1-271,1 1 1,0-1 270,11-1 0,1-1-804,-6-1 1,-1 0 803,1 2 0,0 0 0,-6-1 0,-1 0-353,-5 2 1,0 0 352,-4 1 0,0 0-192,29-2 192,-7 2 0,-5 0 0,-4 0 0,2 0 0,-5 0 0,3 0 0,1 0 0,7 0 473,7 0-473,-15 0 0,1 0 0,-15 0 0,-1 0 586,11 0 1,-2 0-587,12 0 0,-3 0 0,-2 0 762,-3 2-762,20 1 0,-14 0 0,-17-1 0,0 0 0,22 2 0,4-2 220,5 5-220,-7-6 0,2-1 0,-21 1 0,0 1 0,18-2 0,-1 0 0,2 0 0,-1 1 0,-17-1 0,1 1 0,24 4 208,-20-2 1,-1 0-209,8 1 0,5 1 0,-18-5 0,-2 0 0,-13 1 0,-7 0 0,-2 0 0,-2 1 0,-5-1 0,3 0 0,-3-1 0,-6 0 0,3 0 0,-5 0 0,-1 0 0,6 0 0,-2 0 0,6 0 0,-5 0 0,0 2 0,-5-1 0,-1 6 0,-2-1 0,0 9 0,0-3 0,0 4 0,0 26 0,0-11 0,0 26 0,0-16 0,0 2 0,-3 4 0,2-10 0,-6 20 0,5-20 0,-4 15 0,4-13 0,1-2 0,-3 13 0,2-2 0,-5 12 0,-2-12 0,-3 9 0,-3-20 0,3 10 0,1-13 0,-1 3 0,4-17 0,-1-4 0,4-9 0,1-3 0,1 1 0,-34 12 0,-7 1 0</inkml:trace>
  <inkml:trace contextRef="#ctx0" brushRef="#br0" timeOffset="286379">23590 7247 24575,'-2'-10'0,"1"0"0,0 7 0,0 0 0,1-1 0,-1-4 0,0 4 0,-2-6 0,1 8 0,-3 1 0,0 1 0,1 1 0,0 17 0,3 46 0,1 2 0,0-22 0,0 0 0,0 9 0,0-13 0,0 3 0,0 3 0,0 6 0,0-12 0,1 4 0,-1-9 0,3-1 0,-3-6 0,2-9 0,-2 9 0,1-9 0,-1 15 0,0-10 0,0 7 0,0 4 0,0 15 0,0-14 0,0 5 0,0-29 0,0-2 0,0-2 0,0 12 0,0 7 0,0-1 0,0-11 0,0-16 0,4-24 0,5-27 0,4-3 0,1-4 0,-5 14 0,-1 1 0,5-11 0,-2 2 0,-5-12 0,-5 24 0,5-21 0,-5 35 0,4-9 0,-4 22 0,-1 2 0,0 5 0,0 4 0,0 4 0,0 13 0,-1 11 0,-4 30 0,-1-13 0,0 2 0,2-6 0,0-1 0,-1 8 0,1-1 0,1 11 0,2-22 0,-1 1 0,2-29 0,-1 2 0,1-8 0</inkml:trace>
  <inkml:trace contextRef="#ctx0" brushRef="#br0" timeOffset="287370">24539 6875 24575,'-6'1'0,"-3"14"0,-1 11 0,-4 7 0,1 7 0,1 2 0,-9 7 0,6-9 0,0 2 0,-13 23 0,7-30 0,-1 1-932,-2 10 1,-1 2 931,-7 3 0,-2 0 0,-1 6 0,0 1 0,9-17 0,1 1 0,-2 2 0,-6 12 0,-2 4 0,3-1 0,6-7 0,1-1 0,0 0 0,-1 2 0,-1 0 0,3-4 0,2 3 0,1-1-223,1-7 1,-2 0 0,1-3 222,3-3 0,0-2 0,-9 11 0,3-2 0,3 6 0,14-43 0,0 14 0,7-30 0,5-12 359,16-34 0,8-8 1,-7 17-1,-1 1 1</inkml:trace>
  <inkml:trace contextRef="#ctx0" brushRef="#br0" timeOffset="288255">23720 6825 24575,'0'22'0,"0"29"0,2-17 0,1 6 0,2 1 0,6 4 0,-5-9 0,2 1 0,10 13 0,0 18 0,-4-35 0,1 0 0,3 10 0,0 5 0,-1 4 0,0 5 0,0-2-731,-4-7 1,-1-1 0,0 2 730,4 15 0,-1 3 0,0-1 0,-1-4 0,0-1 0,-1-3 0,2 5 0,-1 0 0,-4-10 0,-1 2 0,0-6 0,2-7 0,-1-4 110,-2 2 0,1-3-110,22 18 0,-7-15 0,14-4 0,-19-9 0,3-15 1639,-12-3-1639,-8-18 332,18-18-332,17-29 0,-14 21 0,2-1 0,6-8 0,0 1 0</inkml:trace>
  <inkml:trace contextRef="#ctx0" brushRef="#br0" timeOffset="310111">24078 16185 24575,'-12'-43'0,"2"3"0,8 9 0,1-5 0,1 1 0,0 8 0,7 35 0,-3 37 0,1-5 0,0 5-1418,-3 16 0,-2 5 1418,1-17 0,0 1 0,0 4 0,-2 14 0,0 3 0,0-3 0,0-17 0,0-3 0,-1 1-485,-2 12 1,-1 1 0,0-9 484,2-15 0,0-5 0,-7 32 0,9-45 0,3-55 0,0-22 0</inkml:trace>
  <inkml:trace contextRef="#ctx0" brushRef="#br0" timeOffset="310759">24075 15988 24575,'0'-13'0,"0"2"0,34-2 0,18 2 0,-1-7 0,6-2-2338,-9 6 0,6 0 0,2-1 0,1 0 2338,1-2 0,2 0 0,0-1 0,3 1 0,-8 3 0,0-1 0,2 1 0,3 0 0,5-1-395,-7 3 1,5-1 0,2 1 0,3-1 0,1 1 0,-1 0 0,-1 0 0,-3 0 394,-1 1 0,-2 0 0,-1 0 0,0 1 0,0 0 0,3-1 0,2 1-136,-2-1 0,3 1 0,2-1 0,1 0 0,1 0 0,-1 0 0,0 2 0,-3 0 0,-3 1 136,3 1 0,-3 1 0,-2 1 0,-1 1 0,1 0 0,2 0 0,2 1-249,-4 0 1,2 0-1,2 0 1,0 1 0,1 0-1,0 0 1,-2 0-1,-1 1 1,-3 0 248,14 0 0,-4 1 0,-1 1 0,0 0 0,0 0 0,3 0-53,-10 0 1,2 0 0,2 0-1,0 0 1,-1 0 0,-1 0 0,-3 1-1,-3-1 53,12 1 0,-5 0 0,-2 0 0,0 0 0,0-1 0,0-1 0,1 0 0,-1-1 0,-1 0 0,1 0 55,-3 0 0,0 0 1,0 0-1,-1 0 1,-1-1-56,9 0 0,-1 0 0,-1-1 0,-2 0 352,-3-1 0,-2-1 1,0 0-1,-2 2-352,11 0 0,-3 1 0,0-1 0,-7-1 0,-1-1 0,-2 1 0,11 1 0,-3 1 0,-11-3 0,-6 0 2864,6 1-2864,-25-3 4283,-9 2-4283,-3 4 5180,14 1-5180,-1 5 2371,10-4-2371,-5 5 0,10 1 0,-9 7 0,-6 2 0,-14 14 0,-9 16 0,-8-8 0,-6 7 0,-10 12 0,-7 7 0,1-2-1210,5-10 1,1-2-1,-2 2 1210,-1-3 0,-3 2 0,1 0 0,2-4 0,-6 17 0,4-4-671,8-11 0,3 0 671,1 4 0,0-4 0,-1-13 0,-1-4 0,-8 17 0,-12-32 0</inkml:trace>
  <inkml:trace contextRef="#ctx0" brushRef="#br0" timeOffset="311954">23769 16960 24575,'51'0'0,"-14"0"0,4 0 0,13 0 0,6-1-931,-11 2 1,4-1 0,5-3 930,-4-1 0,5-2 0,3-2 0,0 0 0,-2 2-1707,6-1 1,-2 2-1,1-1 1,4-2 1706,-9 0 0,3-2 0,2 0 0,0-1 0,0 1 0,-2 0 0,6 0 0,-3 1 0,1 0 0,-1 0 0,2 0-392,-9 2 0,0 0 0,1 0 1,0 0-1,0 0 0,1-1 392,2 0 0,0 0 0,0-1 0,1 1 0,4 0 0,4 0-282,-12 3 0,4 1 0,4-1 0,2 1 0,1 1 0,0-1 0,-1 0 0,-2 1 0,-4-1 1,-3 0 281,9-2 0,-4 0 0,-4 0 0,0 0 0,2 0 0,5 0-102,-9 2 0,5 0 1,3 0-1,1 0 1,-1 0-1,-1 0 1,-3 0-1,-6 0 1,-6-1 101,25-4 0,-11 0 0,0-2 412,-9 2 0,1-1 0,-2 0 1,-3-1-413,-1 0 0,-3 0 0,-1 0 0,3 1 0,1 0 0,-7 2 0,21-5 3183,-22 6-3183,-5 6 4761,-14-6-4761,-2 2 4050,1 0-4050,9-9 0,28 7 0,-24-3 0,3 0 741,11 3 1,2 1-742,3-3 0,1-1-905,2-1 0,0 1 905,-3 2 0,-3 1 0,-6-5 0,-3 1-20,-7 7 0,-3 0 20,16-8 0,-21 8 0,-13 0 522,-11 4-522,1 0 1858,2 0-1858,10-5 45,26-7-45,6 1 0,-10 1 0,3-1 0,19-1 0,1 0 0,-14 3 0,0 1 0,19-6 0,0 1 0,-18 7 0,-5 2 0,15-6 0,-10 3 0,-49 5 0,-8 1 0</inkml:trace>
  <inkml:trace contextRef="#ctx0" brushRef="#br0" timeOffset="313106">24413 15999 24575,'6'-2'0,"-3"0"0,1 1 0,3-5 0,15-5 0,-7 2 0,11-8 0,-14 17 0,3 4 0,0 45 0,-10-12 0,-1 5-1010,0 19 1,-1 3 1009,-3-4 0,0 0 0,0 1 0,0-3-258,0-11 1,0-5 257,0 20 0,0-11 0,0-30 0,0 2 0,0-8 1962,0-4-1962,0-2 572,-3-6-572,-8 3 0,-18 9 0,-1-10 0,-5 11 0,10-15 0</inkml:trace>
  <inkml:trace contextRef="#ctx0" brushRef="#br0" timeOffset="313402">24501 15879 24575,'-9'51'0,"-10"2"0,-1 6 0,-3 3 0,2-22 0,-1 0 0,-4 24 0,1-4 0,-8-10 0,17-15 0,0-4 0,-4-13 0,6-3 0,9-27 0</inkml:trace>
  <inkml:trace contextRef="#ctx0" brushRef="#br0" timeOffset="313561">24476 16121 24575,'-29'33'0,"0"-1"0,-2 1 0,0 0 0,5 3 0,3 0 0,-1-7 0,4 1 0,1 34 0,12-37 0,11 1 0</inkml:trace>
  <inkml:trace contextRef="#ctx0" brushRef="#br0" timeOffset="313701">24539 16399 24575,'-42'45'0,"-1"0"0,0 0 0,1 0 0,-1 0 0,-4 7 0,-1 1 0,7-3 0,14-7 0,18 21 0,42-16 0,13-14 0</inkml:trace>
  <inkml:trace contextRef="#ctx0" brushRef="#br0" timeOffset="314677">24220 17708 24575,'0'48'0,"0"0"0,0-12 0,0 1 0,0 16 0,0 3 0,-2 0 0,-1-3 0,2-15 0,-1-1 0,-3 11 0,-1 0 0,1 21 0,-1-25 0,4 0 0,11-28 0,-1-21 0,9-9 0</inkml:trace>
  <inkml:trace contextRef="#ctx0" brushRef="#br0" timeOffset="315446">24222 17817 24575,'14'0'0,"16"0"0,25-1 0,20 0 0,-3-2 0,-19-3 0,-3 0 0,7-2-1939,-1 3 1,7-1-1,3 0 1,-1-1 0,-5-1 1938,-1-3 0,-3-1 0,-1-1 0,3-1 0,6-2 0,1-1 0,3-2 0,4 1 0,-10 2 0,5 0 0,2 0 0,0 0 0,0-1 0,-4 1 0,0 0 0,-2-1 0,-1 1 0,1 0 0,3 1-496,0 0 0,2 0 0,3 1 0,-2 0 0,-2 1 0,-4 1 496,7 0 0,-5 0 0,-2 2 0,2 1 0,2 1 0,1 1 0,-1 0 0,0 2-118,-3-1 1,-1 1-1,0 1 1,0 0 117,0 1 0,1-1 0,-1 1 0,0 1-452,-3 0 1,0 0 0,-1 0 0,1-1 451,-2 0 0,-1-1 0,1 0 0,-2 0 297,-1 0 0,-1-1 0,-1 0 0,1 0-297,14-4 0,1 0 0,-2 0 0,-1-1 0,-1 0 0,0 0 0,-3 0 0,0 0 0,-1-1 0,-3 2 0,-1-1 0,-1 1 0,-5 0 0,-2 0 0,0 1 0,15-4 0,-1 1 0,-8 2 0,-1-1 1608,-2 2 1,-1 0-1609,-7 1 0,0 0 0,0 1 0,0 0 1759,-6 2 1,0 1-1760,15-4 0,1 1 0,-13 2 0,-2 0 0,10 0 0,-2-1 0,10 0 2194,-19 4 0,-1 2-2194,17-1 0,-17 0 0,-2 0 0,12 0 2399,-14 0-2399,-9 0 232,-13 3-232,-6 0 0,-6 12 0,-6 7 0,2 27 0,-6 15 0,9-28 0,1 0 0,-3 3 0,1 0 0,3-1 0,0-1 0,-3 28 0,3 2 0,-6-22 0,-16-2 0,-9-11 0</inkml:trace>
  <inkml:trace contextRef="#ctx0" brushRef="#br0" timeOffset="316637">24028 18504 24575,'34'0'0,"22"-1"0,-12 1 0,8-2-1343,-2-1 1,6-1-1,3 0 1,-2 0 1342,7 0 0,0 0 0,3-1-871,-11 0 0,3 0 0,2 0 1,0 0-1,-3 0 871,5 0 0,-1 0 0,-1 0 0,1-1 0,6-1 0,1 0 0,0-1 0,1 1 0,-12 1 0,1 1 0,0 0 0,0-1 0,0 0 0,1-1 0,-1-1 0,1 0 0,2 0 0,3 0 0,-6 0 0,4 1 0,2 0 0,0-1 0,0 1 0,-1 0 0,-4 0 0,9 0 0,-3 0 0,-1 0 0,0 0 0,3 0 0,-1 0 0,3 0 0,1 0 0,0-1 0,-1 1 0,-3 0-92,4 1 1,-1-1 0,-2 1 0,-3 0-1,-2 0 92,-3-1 0,-4 1 0,0-1 0,1 0 0,9-2 0,2-1 0,-2 0 0,-5 0 0,-8-1 0,-4 0 0,-2 1 0,16-5 0,1-1-166,-13 3 0,2-1 0,-4 1 166,1-2 0,-1 1 0,11 0 0,-1 0 0,-22 4 0,-1 2 0,1 4 0,1 0 0,2-4 0,-1 1 0,-1 5 0,-1 1 1609,31-12-1609,-21 8 0,2-1 0,-11-2 0,0-2 2238,14-3 0,2-1-2238,1-1 0,-3-1 0,-12 2 0,-1 0 1801,5 0 0,1 2-1801,-5 1 0,-2 1 0,27-8 0,-22 5 0,0 0 0,-7 4 0,-1 0 0,30-13 0,2 9 992,-1-7-992,-30 11 0,-2 1 0,12-6 0,-3 5 0,-31 9 0,4-3 0,0 3 0,4-7 0,4 5 0,-4-5 0,-3 2 0,-10 1 0,-12-1 0,-5 5 0</inkml:trace>
  <inkml:trace contextRef="#ctx0" brushRef="#br0" timeOffset="317169">29725 16953 24575,'2'47'0,"-1"6"0,-1 17 0,0-32 0,-1 2 0,-2 4 0,-2 1 0,1-2 0,-1 0 0,-6 7 0,-1-1 0,-3 17 0,3-30 0,1-3 0,2 7 0,-3 12 0,10-24 0,-2 8 0,7-31 0,0 1 0</inkml:trace>
  <inkml:trace contextRef="#ctx0" brushRef="#br0" timeOffset="317450">30189 16950 24575,'-28'22'0,"3"7"0,0 4 0,-16 24 0,13-13 0,1-2 0,-4 1 0,12-6 0,9-22 0,8-9 0</inkml:trace>
  <inkml:trace contextRef="#ctx0" brushRef="#br0" timeOffset="317618">30194 17070 24575,'-41'44'0,"1"-1"0,0 0 0,3-5 0,2-1 0,5-4 0,-7 26 0,16-19 0,11-8 0,8-14 0,23-14 0,5-5 0</inkml:trace>
  <inkml:trace contextRef="#ctx0" brushRef="#br0" timeOffset="317802">30233 17245 24575,'-47'37'0,"0"1"0,4-4 0,9-4 0,23-8 0,4-5 0,7-4 0,23-10 0,7-5 0</inkml:trace>
  <inkml:trace contextRef="#ctx0" brushRef="#br0" timeOffset="317917">30357 17307 24575,'-39'43'0,"0"0"0,1 1 0,-1-1 0,0 1 0,-4 3 0,-1 1 0,1-1 0,-1 0 0</inkml:trace>
  <inkml:trace contextRef="#ctx0" brushRef="#br0" timeOffset="325167">24341 16108 24575,'0'-14'0,"0"-4"0,0 6 0,0-2 0,0 5 0,0-1 0,-1 6 0,1-4 0,-1 6 0,-2 1 0,1-1 0,-2 2 0,-1 2 0,-3 11 0,-6 11 0,-9 8 0,0 5 0,-12 0 0,10-11 0,-1 0 0,10-15 0,3-2 0,1-3 0,1 9 0,3-5 0,2 1 0,1-8 0,5-3 0,4 0 0,29-25 0,12-6 0</inkml:trace>
  <inkml:trace contextRef="#ctx0" brushRef="#br0" timeOffset="325481">24482 16017 24575,'-21'22'0,"-2"9"0,-17 24 0,9-4 0,9-19 0,1 0 0,-10 12 0,-7 4 0,-2-5 0,0 4 0,9-3 0,6-5 0,11-9 0,-3 4 0,11-11 0,-1 6 0,7-7 0</inkml:trace>
  <inkml:trace contextRef="#ctx0" brushRef="#br0" timeOffset="325677">24323 16551 24575,'-45'29'0,"6"6"0,13 17 0,22-22 0,11 4 0</inkml:trace>
  <inkml:trace contextRef="#ctx0" brushRef="#br0" timeOffset="325854">24464 16623 24575,'-35'46'0,"-1"1"0,4-6 0,10-6 0,18-16 0,12-7 0,13-8 0,10-1 0</inkml:trace>
  <inkml:trace contextRef="#ctx0" brushRef="#br0" timeOffset="325994">24505 16794 24575,'-51'26'0,"12"-6"0,20-3 0,13 1 0,2-8 0,4 1 0</inkml:trace>
  <inkml:trace contextRef="#ctx0" brushRef="#br0" timeOffset="332617">24514 15843 24575,'-5'0'0,"-2"0"0,3 0 0,-1-1 0,4 1 0,1-3 0,-1 2 0,1-2 0,-1 0 0,-2-2 0,-10-11 0,4-1 0,-5-10 0,7 5 0,5 4 0,-1-5 0,3 2 0,0-12 0,0-4 0,0 8 0,0-7 0,0 6 0,0 2 0,0 3 0,0 14 0,0 1 0,0 8 0,10-3 0,9 5 0,38 10 0,0-5 0,-20 0 0,3 0 0,11-2 0,0-4 0,-13-2 0,0-2-537,15 2 0,1-2 537,-13-3 0,-2-1 0,-2 0 0,2 0 0,15 0 0,-1 0 0,-13-1 0,0 1-663,15 2 1,0 2 662,-10 0 0,-1 0 0,10 0 0,3-1 0,1 0 0,1-2 0,1-5 0,1-1 0,-4 7 0,2 0 0,-10-3 0,3-1 0,-4 2 0,8 1 0,0 2 0,13-3 0,-1-2 0,-22 2 0,-2 1 0,-5 5 0,0-1-267,1-4 1,-1 0 266,30 2 0,-34 1 0,1 0 0,0-1 0,0 0 0,0 0 0,-1 0 0,32-2 0,0-2 0,1 4 0,-2 0 0,-29 2 0,0 1 0,27 0 0,-28 2 0,0-1 0,2 0 0,0 0 0,5 1 0,1 1 0,1-2 0,3 0 0,21 1 0,1 1 0,-14-3 0,0 0-217,11 2 1,-1-3 216,-19-3 0,-4 0-7,24 3 7,-15-5 1253,-15 6-1253,14 2 558,-7-7-558,26 6 0,-9-9 1553,9 8-1553,-36-3 0,3-2 0,16 1 0,1 0 0,-16 1 0,1-1 0,23-3 0,0 1 0,-25 6 0,-2 0 4,7-5 0,0 1-4,-5 5 0,-2-1 0,18-7 0,14 5 0,-12-1 0,7 3 0,-9-1 0,-16 3 0,0 0 0,17-1 0,-18 0 0,0 0 0,11 2 0,2-2 0,2-1 0,3 1 0,-3-1 0,-1 1 0,-6 2 0,0-1 0,-5 1 0,28-3 0,-24 2 0,17-2 0,-29 3 0,-1-1 0,2 1 0,9 0 0,3 0 0,9 0 0,1-1 0,-6 1 0,0 0 0,9 0 0,-17 0 0,4 0 0,-27 0 0,-3 0 0,-5 0 0,2 0 0,-5 0 0,-1 0 0,-1 0 0,1 0 0,0 0 0,1 0 0,0 0 0,4 0 0,-1 2 0,-2-2 0,-2 3 0,-4-2 0,2 0 0,-1 6 0,1 14 0,3 11 0,-2 22 0,0 0 0,-3-17 0,-2 1 0,1-1 0,0-1 0,0 26 0,0-9 0,0-20 0,-2 2 0,1-12 0,-1 0 0,0-19 0,-13-9 0,-4-5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04:13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13485 16881 24575,'-10'-4'0,"0"1"0,0 1 0,-1 2 0,5 0 0,1-1 0,4 1 0,1-1 0</inkml:trace>
  <inkml:trace contextRef="#ctx0" brushRef="#br0" timeOffset="27319">7380 16629 24575,'0'-5'0,"0"1"0,0-2 0,-1 4 0,0-6 0,0 7 0,1-7 0,-1 6 0,-1-3 0,2 5 0,-1-13 0,2-4 0</inkml:trace>
  <inkml:trace contextRef="#ctx0" brushRef="#br0" timeOffset="28489">4794 16722 24575,'-41'-5'0,"4"1"0,3-4 0,15 2 0,-2-1 0,16 3 0,-2 2 0,-13 2 0,3 0 0,-14 0 0,15 0 0,1 0 0,10 6 0,12 4 0,19 13 0,28 4 0,5 2 0,5 0 0,-10-8 0,5-2-458,-10-4 1,7 2 0,1-2 0,-6-2 457,13 0 0,-1-3-829,-5-1 0,4-1 1,-4-1 828,2-3 0,-2-2 0,5 1 0,2 0 0,-18-2 0,2-1 0,0-1 0,3 0 0,0-1 0,2-1 0,5 1 0,1 0 0,1 0 0,6 0 0,0-1 0,1 1 0,1 0 0,0 0 0,1 1 0,-16 1 0,1 0 0,0 0 0,-1 0 0,18 0 0,-2 0 0,1 1 0,-3 2 0,0 1 0,-1 0 0,-6-1 0,-1 0 0,2 1-439,-5 0 1,2 1-1,0-1 1,-4 0 438,-1 0 0,-4 0 0,3-1 0,14 0 0,2-1 0,-4 0 0,0 0 0,-4-1 0,4 1 0,-1-2 0,-3 0 0,1 0 0,-10 0 0,2 0 0,-3 0 0,3 0 0,0 0 0,16 3 0,-2-1-5,-25-1 1,0 0 4,18 1 0,-1 1 0,-16-3 0,-1 0 363,12 0 0,-3 0-363,17-1 0,-6-2 0,1 1 0,-13-4 0,2 0 0,-15 3 0,1 0 0,20-4 0,1-1 0,-21 3 0,-1-1 0,0-3 0,0-1 2327,24-4-2327,-10-2 2124,-16 9-2124,-2 2 12,10-6-12,-4 1 889,1-3-889,-17 7 0,-15 2 0,-4 2 0,11-1 0,25-10 0,-13-7 0,1-6 0,10-5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04:47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10708 15642 24575,'-16'-7'0,"-2"1"0,2 6 0,0 0 0,4 0 0,4 0 0,3-1 0,3 1 0,0-2 0,1 2 0,-1-2 0,5 1 0,6-1 0,4 2 0,5 0 0,0 0 0,20 0 0,-7 3 0,14-1 0,2 6 0,-12-4 0,12 1 0,15 1 0,-7-5 0,-16 1 0,0 1 0,18-2 0,-17 0 0,0 0 0,16 2 0,-6-1 0,0 0 0,9 3 0,-18-3 0,0 0 0,19 0 0,4-2 0,-29 0 0,1 0 0,0 0 0,1-1 0,3-1 0,0 0 0,-2 0 0,0-1 0,-2-2 0,1 0 0,0 2 0,0-1 0,2-2 0,0 0 0,2 4 0,0 0 0,5-1 0,2-1 0,7 1 0,0 0 0,-12 0 0,0 0 0,3 0 0,-3 1 0,-1 0 0,-10 2 0,-18 0 0,-5 0 0,-4 0 0,-21 0 0,-9-4 0,-23-1 0</inkml:trace>
  <inkml:trace contextRef="#ctx0" brushRef="#br0" timeOffset="1371">10867 15625 24575,'7'18'0,"-3"10"0,-2 22 0,-2 13 0,0-27 0,0 2 0,0 32 0,0-32 0,0 1 0,0 22 0,0-4 0,0-13 0,1-23 0,24-25 0,16-45 0,-7 14 0,4-3-490,4-12 1,1-1 489,3 4 0,0 2 0,-1 1 0,0 3 0,2 4 0,-2 5 0,5-8 0,-6 13 0,-38 38 0,4 33 0,-1-5 979,4 22-979,-4-22 0,3-8 0,-4-3 0,11-18 0,-8-3 0,16-7 0,7-17 0,15-15 0,-19 10 0,0-2 0,-2 0 0,0 0 0,21-11 0,-7 10 0,-18 14 0,-1 4 0,-11 14 0,9 21 0,1 19 0,1 13 0,2 2 0,-7-29 0,0-2 0,6 20 0,2-10 0,8-32 0,8-8 0,-4-21 0,3-9 0,-4 1 0,0-5-675,-3 1 0,1-4 0,-2 0 675,3-7 0,-1 0 0,-2 4 0,0 4 0,-5 8 0,-3 4 0,6-6 0,-10 12 0,-13 17 0,10 7 0,15 7 0,2 8 0,3 2 0,20 2 0,-18-4 0,1-3 0,17-12 0,-1-10 2025,5-22-2025,-20-5 0,-3-3 0,7-8 0,-17 11 0,-5 7 0,-16 17 0,-4 6 0</inkml:trace>
  <inkml:trace contextRef="#ctx0" brushRef="#br0" timeOffset="33906">25470 10395 24575,'6'-22'0,"1"3"0,0 1 0,-2 5 0,3 0 0,-1 1 0,-2-2 0,1 4 0,-3 3 0,1 4 0,-3 1 0,1 1 0,-15 0 0,-4 15 0,-7-6 0,-4 12 0,12-5 0,-1-7 0,7 4 0,3-10 0,4 3 0,0-4 0,3 5 0,-1-2 0,12 9 0,-2 3 0,13 0 0,-5 12 0,-5-20 0,1 16 0,-9-18 0,2 9 0,-4-9 0,-1 5 0,2-10 0,-2 6 0,1-3 0,-1-2 0,-1-7 0,0-6 0,0-16 0,1-9 0,-1-3 0,5 4 0,-4 14 0,4 7 0,-2 9 0,0-5 0,1 5 0,-3-3 0,-1-3 0,1 5 0,-1-3 0,2 9 0,-2-2 0,0 1 0,2 0 0,0 0 0,38 1 0,-6 0 0,1-1 0,4 1 0,-1 0 0,1 0 0,4 0 0,3 0 0,5 0 0,1 0-828,1 0 1,1 0 827,-2 0 0,0 0 0,-2 2 0,-2 0 0,1-2 0,0 1-45,-6 1 1,0-1 44,2-1 0,1 0 0,-1 2 0,0 1 0,-1-1 0,0 0 0,1 1 0,2 2 0,22-1 0,1 1-437,-11 0 0,3-1 437,6 0 0,6 0 0,-5-1-1099,-3 1 0,-3-1 1099,-8-1 0,1 0 0,-3-1 0,-2 0 0,-2-1-28,4 1 0,0-1 28,0 0 0,0 0 0,4 0 0,0 0 0,0 0 0,0 0 0,0 0 0,-1 0 0,-1 0 0,-1 0 0,-1 0 0,0 0 0,0-2 0,0 1 0,2 1 0,-1-1 0,-5-1 0,4-1-285,0 2 1,5 0-1,-3-1 285,0-2 0,-1 0 0,-2 3 0,4-1 0,-5 0 0,2-2 0,-2-1 0,1 4 0,3-1 0,-6-1 0,3-2 0,-2 1 0,5 1 0,0 1 0,10-4 0,-4 1 0,-22 1 0,-4 0 722,21-3-722,-1 0 0,-11 1 0,4 2 0,9-6 2172,13-4-2172,-34 6 0,1 0 0,0 0 0,0 0 810,0 1 0,0 0-810,25-6 606,-23 7 0,-3 2-606,3-3 0,-5 12 0,-30 4 0,-3 9 0,0 2 0,0 9 0,-4 33 0,-8-7 0,7-10 0,-1 0 0,-13 19 0,13-19 0,-1 0 0,-7 22 0,8-31 0,1-2 0,-6 7 0,6-10 0,-2-5 0,3-3 0,0 0 0,2 0 0,1-14 0,0 2 0,-4-10 0,3 4 0,-3-2 0,3 5 0,0-3 0,1 2 0,-1-4 0,10-2 0,18-31 0,15-9 0</inkml:trace>
  <inkml:trace contextRef="#ctx0" brushRef="#br0" timeOffset="35352">30602 11188 24575,'0'-6'0,"0"-1"0,0 2 0,0-2 0,0 1 0,0-1 0,0 0 0,-2-2 0,-3 3 0,0-1 0,-8 3 0,9 1 0,-9-2 0,5 2 0,-5 0 0,3 3 0,-5 0 0,-23 0 0,4 6 0,-20 6 0,19 5 0,4 3 0,-17 18 0,12-13 0,4 4 0,0 2 0,-5 4 0,13-6 0,1 2 0,-9 17 0,16-16 0,1 1 0,-13 24 0,4 10 0,4-1 0,2-7 0,9-22 0,2-1 0,-2 16 0,5-5 0,1 1 0,1 17 0,3-6 0,4 0 0,9 4 0,-3-26 0,5-2 0,22 2 0,-3-17 0,3-2 0,-5-5 0,3-2-739,17 3 0,3-3 739,-10-6 0,1-3 0,10 0 0,0 0 0,-3-2 0,2 0 0,-7 1 0,3 0 0,-3-2 0,8-3 0,0-3 0,-7 2 0,1-1 0,-5-4 0,-4-8 0,-4-2 0,2-3 0,-4-3 0,7-27 0,-23 12 0,-4-1 0,0-26-558,-9 21 0,-2-1 558,-4 10 0,-2 1-261,1-3 0,0 0 261,0 4 0,0-1 0,-2-2 0,-2 2 0,-7-24 0,-9-5 0,-5 25 0,-5 2 0,6 5 0,-3 1 675,-13-5 1,-1 1-676,12 11 0,0 2 0,-14 0 0,0 3 0,10 4 0,-1 2 0,-17-2 0,-2 3 0,14 7 0,0 2 0,-11 1 0,-3 5 0,0 8 0,-2 4 0,-8 1 0,0 1 0</inkml:trace>
  <inkml:trace contextRef="#ctx0" brushRef="#br0" timeOffset="36674">25525 10582 24575,'0'-12'0,"0"0"0,0 1 0,0 8 0,0 21 0,0 42 0,-4-1 0,0 4 0,-1 2 0,0-26 0,0-1 0,-2 17 0,1 2 0,0-5 0,-1-3 0,1-11 0,-1-1 0,0 9 0,-2-3 0,-7 14 0,3-16 0,2-14 0,6-21 0,3-12 0</inkml:trace>
  <inkml:trace contextRef="#ctx0" brushRef="#br0" timeOffset="37506">25314 11572 24575,'-14'-30'0,"-15"-7"0,2 21 0,-7-12 0,7 22 0,-1-3 0,-35 5 0,20 9 0,-23 1 0,33 15 0,2-7 0,-7 23 0,12-5 0,-1 4 0,5-3 0,1 3 0,-6 15 0,3 0 0,3 12 0,9 1 0,7-3 0,6 9 0,2-32 0,2 1 0,3-3 0,5 0 0,17 12 0,6-2 0,-5-16 0,4-2-762,14 13 1,4-5 761,-10-18 0,1-6 0,3-2 0,0-3 0,3-2 0,1-3 0,1-5 0,2-3 0,2-1 0,2-4 0,4-10 0,0-3 0,0 1 0,-2-2 0,-4-9 0,-2-1 0,-6 10 0,-4-1 0,-5-7 0,-3-4 0,-3 1 0,-3-3 0,-2-8 0,-5-2 0,-5 4 0,-3-1 0,-6-1 0,-2 1-463,-4 1 1,-3 0 462,-4 6 0,-5 0 0,-13-15 0,-9 2 0,1 19 0,-4 4 0,-18-9 0,-5 6 0,8 17 0,-1 5 0,-6 1 0,0 3 0,-4 2 0,-1 4 0,2 6 0,0 4 0,-1 2 0,0 3 0,7 4 0,1 2 0,3 1 0,0 0 0</inkml:trace>
  <inkml:trace contextRef="#ctx0" brushRef="#br0" timeOffset="38459">24751 12718 24575,'0'-7'0,"0"-1"0,0 7 0,0 12 0,0 11 0,0 20 0,-19 4 0,2-7 0,-5-3 0,-22 6 0,15-10 0,0-2 0,-4-9 0,9-4 0,20-12 0,61-25 0,-9 10 0,-3-2 0,3 6 0,-10 15 0,-2 3 0,14 2 0,-3 18 0,-37-1 0,-16 1 0,-26 17 0,2-24 0,-2-2 0,-24 14 0,22-20 0,1-1 0,-2 5 0,-4 3 0,5-9 0,9-1 0,7-14 0</inkml:trace>
  <inkml:trace contextRef="#ctx0" brushRef="#br0" timeOffset="38718">24640 12735 24575,'26'-12'0,"8"0"0,16 4 0,-10-1 0,0 1 0,17 0 0,-10 1 0,-1 0 0,-4 6 0,10 7 0,-27 4 0</inkml:trace>
  <inkml:trace contextRef="#ctx0" brushRef="#br0" timeOffset="39502">25262 12797 24575,'0'-8'0,"0"3"0,-1 2 0,-3 8 0,-4 14 0,-4 14 0,-2 6 0,2-1 0,1 1 0,-3 7 0,2-1 0,-1 21 0,11-25 0,2-16 0,6 2 0,7-21 0,11 2 0,9-6 0,8-3 0,5-10 0,4-7 0,0-17 0,-20 8 0,-3-2 0,4-15 0,-2-15 0,-28 30 0,-4-7 0,-10-1 0,-14 4 0,-30-7 0,16 25 0,-12 1 0,28 43 0,-3 9 0</inkml:trace>
  <inkml:trace contextRef="#ctx0" brushRef="#br0" timeOffset="47000">26003 12557 24575,'0'-10'0,"0"1"0,-4 6 0,1 1 0,-9 2 0,4 0 0,-14 0 0,-6 5 0,-14 10 0,-7 10 0,-4 3 0,2 3 0,3-7 0,8-4 0,9-5 0,11-3 0,9-8 0,5 2 0,5 6 0,1 1 0,3 26 0,-2 1 0,1 3 0,0-7 0,-1 1 0,0 26 0,-1-2 0,0-3 0,0 2 0,0-41 0,0-9 0,0-6 0,-2-1 0,0-3 0</inkml:trace>
  <inkml:trace contextRef="#ctx0" brushRef="#br0" timeOffset="47289">25609 12936 24575,'21'0'0,"23"0"0,-3-1 0,4-2 0,4-4 0,2-2 0,5-2 0,-1-1 0,-6-1 0,-2 0-655,-4-2 0,-2 1 655,26 1 427,-22 1-427,-10 6 0,-23 7 0,-6-2 0</inkml:trace>
  <inkml:trace contextRef="#ctx0" brushRef="#br0" timeOffset="47541">25887 13008 24575,'-8'36'0,"-1"-1"0,-2 31 0,4 1 0,5-5 0,4 7 0,8-20 0,3 3 0,7-23 0,-3-3 0,-2-5 0</inkml:trace>
  <inkml:trace contextRef="#ctx0" brushRef="#br0" timeOffset="48510">30411 12374 24575,'0'-5'0,"0"-2"0,0 25 0,-2 5 0,-11 20 0,-3 6 0,4-13 0,-2 2 0,-3 10 0,-3 6 0,3-4-639,3-6 1,2-1 638,-3 8 0,3-2 0,7 5 312,0-15-312,4-12 0,0-1 0,1-15 0,3 6 0,14-5 965,29 5-965,-1-7 0,6 2 0,-30-7 0,-13 0 0,-25 6 0,-22 19 0,-18 9 0,23-15 0,0 0 0,5-3 0,0 0 0,-18 16 0,18-14 0,11-10 0,14-14 0</inkml:trace>
  <inkml:trace contextRef="#ctx0" brushRef="#br0" timeOffset="48753">30242 12803 24575,'23'-10'0,"22"-5"0,20 3 0,8-1 0,-18 1 0,2 1 0,7 2 0,5 0 0,-9 0 0,-16 0 0,-4 2 0,7 3 0,1-1 0</inkml:trace>
  <inkml:trace contextRef="#ctx0" brushRef="#br0" timeOffset="49041">30974 12774 24575,'-37'57'0,"8"5"0,21-18 0,6 6 0,5-17 0,9-12 0,18-12 0,19-10 0,-12-17 0,-1-2 0,13 0 0,-6-33 0,-36 29 0,-22-7 0,-15 14 0,-24 2 0,-3 45 0,11-4 0,14 29 0</inkml:trace>
  <inkml:trace contextRef="#ctx0" brushRef="#br0" timeOffset="49966">31790 12489 24575,'-45'-1'0,"-7"2"0,-16 17 0,0-7 0,24 11 0,11-16 0,28-2 0,3-1 0,2 4 0,1 20 0,2 17 0,-2 13 0,0 5 0,0-12 0,0-1 0,-2 15 0,-2 0 0,-3-8 0,0-4 0,-2 5 0,-3 7 0,13-48 0,16-36 0,1-11 0,7-24 0,-6 3 0,-5 1 0</inkml:trace>
  <inkml:trace contextRef="#ctx0" brushRef="#br0" timeOffset="50166">31561 12920 24575,'-4'-34'0,"2"8"0,23 19 0,10-1 0,32-10 0,3-3 0,-29 12 0,2 1 0,-1-3 0,-1 2 0,9 5 0,-10-6 0,-31 10 0</inkml:trace>
  <inkml:trace contextRef="#ctx0" brushRef="#br0" timeOffset="50406">31631 12914 24575,'-11'54'0,"1"-7"0,-1 10 0,0-3 0,0 7 0,-1 3-859,3-15 1,-1 5 0,-1 1-1,0 0 859,-1 1 0,0 0 0,0 0 0,-1-2 0,-1 13 0,1-1 0,-4 2 0,0-6 0,-2 2 0,-2 1 0,2-3 0,-4 4 0,0 0 0,0-1 0</inkml:trace>
  <inkml:trace contextRef="#ctx0" brushRef="#br0" timeOffset="54569">27529 10544 24575,'-5'-22'0,"1"1"0,4 16 0,-3-2 0,3 2 0,-3-2 0,3 5 0,-2-1 0,0 3 0,-1 10 0,3 13 0,0 20 0,0 5 0,-3-10 0,-1 2 0,-2 17 0,-2-16 0,-1 0 0,-4 20 0,-9 2 0,1 1 0,9-22 0,0 0 0,-6 21 0,11-25 0,1-2 0,-1 6 0,1 0 0,1-1 0,0-9 0,3-4 0,-2-11 0,2-3 0,-5-7 0,4-1 0,-2-20 0,3-18 0,1-17 0</inkml:trace>
  <inkml:trace contextRef="#ctx0" brushRef="#br0" timeOffset="55617">28145 10463 24575,'0'11'0,"0"27"0,0-11 0,0 27 0,-6 12 0,0-16 0,-2 19 0,1-37 0,4-5 0,0-10 0,-1 2 0,2 2 0,-4 13 0,1 3 0,2 1 0,-1-3 0,2-6 0,-2 7 0,2-6 0,-2 6 0,4-6 0,-2-4 0,1 4 0,-1-7 0,0 1 0,0 7 0,2-7 0,0 1 0,0-4 0,0-6 0,0-1 0,0-3 0,0-4 0,0 0 0,0 5 0,0-25 0,0-18 0,0-29 0</inkml:trace>
  <inkml:trace contextRef="#ctx0" brushRef="#br0" timeOffset="57289">27001 10024 24575,'-4'0'0,"1"1"0,3 9 0,9 5 0,8 7 0,12 3 0,5 1 0,28 7 0,-22-11 0,5 3 0,-2-3 0,-2-3 0,-1-2 0,8 5 0,-3-1 0,4 3 0,-16-3 0,-4-1 0,-9 0 0,18 13 0,-8-11 0,22 16 0,-17-18 0,0-1 0,15 5 0,13 7 0,-37-23 0,-10-1 0,-9-1 0,-1-5 0,-4 2 0,2 5 0,-3 2 0</inkml:trace>
  <inkml:trace contextRef="#ctx0" brushRef="#br0" timeOffset="65173">25624 16014 24575,'0'-11'0,"0"2"0,0 7 0,0 2 0,0 21 0,0 16 0,-4 13 0,-3 14 0,-1-3 0,-2 3 0,-1 3-450,3-8 0,-2 7 0,0 1 0,-1-9 450,-3 4 0,0-5 0,0 10 0,1-4-112,4-24 1,0-5 111,-2 12 0,0-10 0,7-22 0,1-4 0,-1 2 1778,2-7-1778,-1 1 245,2 0-245,1 0 0,2-2 0,2-2 0</inkml:trace>
  <inkml:trace contextRef="#ctx0" brushRef="#br0" timeOffset="65869">25481 17137 24575,'-8'-25'0,"-3"3"0,-12-2 0,-18 2 0,8 9 0,-16 2 0,13 7 0,-12 12 0,-9 12 0,24-5 0,0 6 0,-14 16 0,2 6 0,11-8 0,2 2 0,-7 15 0,3 6 0,18-9 0,4 4 0,2-2-1381,-1 17 0,2 1 1381,3-13 0,1 2 0,4-1 0,7-3 0,4-2 0,3-4-162,4 0 0,5-4 162,14 12 0,9-9 0,3-27 0,5-8-582,10 1 1,3-7 581,-13-9 0,2-6 0,3-5-633,4-5 1,4-5 0,1-4 0,-5 1 632,3-4 0,-3-2 0,1-2 0,-5 2 0,4-2 0,-3-2 0,-7 0 0,-8-6 0,-7-2 0,-3 5 806,-1 6 1,-5-1-807,-1-13 0,-15 3 0,-33 19 0,-9 4 0,-22-21 0,5 15 0,-4 3 0,10 9 0,1 1 142,0 1 1,1-1-143,2 0 0,1-2 0,-21-18 0,38 5 0,6-3 0,5-3 0,0 1 0</inkml:trace>
  <inkml:trace contextRef="#ctx0" brushRef="#br0" timeOffset="67856">25818 15829 24575,'-6'0'0,"0"0"0,4 0 0,-3 0 0,1 0 0,1-3 0,-1-3 0,4-1 0,0-1 0,0 3 0,4 1 0,21 1 0,25 2 0,16 1 0,7 0 0,-12 0 0,4 0-707,-6 0 0,7 0 1,2 0-1,-5 0 707,-2 0 0,-3 0 0,3 0-1009,0-1 1,2 0 0,2 0-1,-4 0 1009,8-1 0,-2 0 0,0 0 0,2 1 0,1-1 0,0 1 0,-1-1 0,0 0 0,5 1 0,-14 0 0,5 1 0,2 0 0,-1 1 0,-4-1 0,0 0 0,-3 1 0,0-1 0,3 1 0,0-1 0,4 1 0,1-1 0,-3 1 0,-3 0 0,10 2 0,-4 0 0,4 0-464,-16-1 1,4 1 0,2-1 0,-2 0 0,-3 0 463,0 0 0,-3 0 0,1 0 0,3 0-326,7 0 1,5-1 0,2 0 0,-3 0 0,-8 0 325,1 1 0,-7-1 0,2-1 0,11 1 0,2-1 0,-7 0 0,-2 2 0,-5-1 316,2-1 0,-1-1-316,-5-2 0,1-4 0,14-7 0,-2-2 0,-23 7 0,-1-1 0,4-9 0,-5 2 3054,-8 8-3054,-18 0 2737,-7 5-2737,5 1 2706,-7-1-2706,10 0 1674,15-6-1674,29-15 0,-9 11 0,5-12 0,-38 23 0,-11-3 0,5 5 0,12-3 0,40-11 0,5-6 0,-19 5 0,1-1 0,-7 3 0,-1 1 0,-2 4 0,-2 1 0,10 0 0,-20 6 0,-25 14 0,-9 5 0,-10 21 0,-6 10 0,-5-7 0,2 8 0,8-15 0,-3 24 0,-1-5 0,10-18 0,0 1 0,-2-3 0,-1 2 0,-4 18 0,2 1 0,4-13 0,1 0-657,-6 15 1,3 0 656,8-13 0,1-1 0,-1 2 0,1 0 0,4-1 0,0-1 0,-3-2 0,1-1 0,2 4 0,1-3 0,-4 14 0,4 7 0,1-33 0,4 4 0,0-2 1313,13 18-1313,-5-17 0,6 4 0,-7-24 0,-5-7 0,-1-1 0,-4-2 0</inkml:trace>
  <inkml:trace contextRef="#ctx0" brushRef="#br0" timeOffset="68473">30667 16998 24575,'-34'-4'0,"-25"0"0,18 3 0,-27 8 0,23 17 0,16-3 0,0 4 0,-1 5 0,1 4 0,-1 5 0,2 3 0,2-4 0,1 4 0,5 2 0,1 4 0,3-1-1730,2 4 0,3 0 1730,-5 19 0,4-2 0,10-27 0,6-3-34,13 8 1,7-3 33,23 9 266,-8-19 1,10-6-267,-4-15 0,5-6 0,-2-4 0,13-4 0,1-6 0,-7 2 0,3-1 0,-2-7 0,-4-13 0,-3-7 0,-2-1 0,5-3 0,-3-3 0,-13 6 0,0-3 0,-7 1 0,-5-3 0,-5 2 0,-4 3 0,-4 0 0,0-28 0,-5 8 0,-12 13 0,-3 1 1694,-9-15-1694,-6 9 0,-4 3 0,-19-3 138,12 21 0,-4 3 1,-5 7-1,-4 4 1,-7 3-1,0-1 0</inkml:trace>
  <inkml:trace contextRef="#ctx0" brushRef="#br0" timeOffset="69781">26400 15813 24575,'-4'-10'0,"0"3"0,2 2 0,1 4 0,-1-5 0,2-5 0,2 0 0,-1-6 0,2 10 0,-2-1 0,1 28 0,-2 1 0,0 20 0,-1-5 0,0 0 0,-2 7 0,0 25 0,-1-47 0,2-3 0,-11-1 0,3-2 0,-4 2 0,9-8 0,3-14 0,2-32 0,7-6 0,1-26 0</inkml:trace>
  <inkml:trace contextRef="#ctx0" brushRef="#br0" timeOffset="70388">25940 15316 24575,'-18'0'0,"5"0"0,6-2 0,4 1 0,0 1 0,7 12 0,11 0 0,14 18 0,10 7 0,4 4 0,-10-6 0,1 3 0,-1-1 0,3 4 0,0 0 0,1 4 0,0 2 0,-2-3-1083,7 5 1,-1 0 1082,-8-8 0,2 0 0,-4-4 0,-1-7 0,-4-4 0,15 16 0,-8-21 0,-10-5 0,-12-12 0,-5-1 0,-6-1 0,1-1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06:43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11707 10111 24575,'20'-53'0,"2"-2"0,-2 2 0,-1 15 0,-12 11 0,-2 15 0,-3 0 0,-2-7 0,0 2 0,0 2 0,0 7 0,0 8 0,0-1 0,0 17 0,0 30 0,-6-3 0,-2 4 0,-1 15 0,-2 2-269,-5-1 1,-2 3 268,5-16 0,-2 6 0,1-1 0,1-5-552,-2 10 0,2 0 552,-1 2 0,-2 5 0,4-6 0,4-5 0,2-6-57,1-12 0,1-3 57,-5 31 0,14-63 0,22-55 0,-8 11 0,1-6 0,1 1 0,-1 1 0,0-1 0</inkml:trace>
  <inkml:trace contextRef="#ctx0" brushRef="#br0" timeOffset="859">11610 9876 24575,'-6'-3'0,"1"-2"0,14 13 0,15 5 0,28 9 0,-14-11 0,5-1 0,13-3 0,6-3-761,-12-1 1,3-1 0,2-2 760,9-1 0,3-3 0,7-1-844,-14 0 1,7 0 0,3-1 0,1-1 0,-1 0 0,-4 0 843,1-1 0,-3 0 0,-1-1 0,1 1 0,5-2-622,-6 2 0,4-1 0,3 0 1,0-1-1,-1 1 0,-2 0 1,-3 0 621,5-1 0,-5 1 0,-1 0 0,2 1 0,5-1 0,-4 1 0,3 0 0,4 0 0,0 0 0,0 1 0,-2-1 0,-4 1-402,-3 0 1,-3 0 0,-2 1 0,0-1 0,2 1 0,3-1 401,2 0 0,4-1 0,2 1 0,0-1 0,-1 1 0,-3-1 0,-3 2-316,5-2 0,-4 1 1,-3 0-1,1 0 0,0 0 316,2 1 0,0-1 0,1 1 0,-1 1 0,0 0 0,0 1 0,-1 1 0,0 0 0,1 1 0,-1 0 0,-2 0 0,1 1 0,0 0 0,-1 0 0,0 0 0,-1 1 0,-1 0 0,1 1 0,-1-1 0,1 0-71,0 0 0,0 0 0,0 1 1,0-1-1,2 0 71,3 0 0,2 0 0,-1 0 0,2 0 0,-1 0 117,-1 1 1,1-1-1,0 0 1,0 0 0,1 1-118,-10-1 0,-1 0 0,1 0 0,1 0 0,2 0 0,3 0 0,-5 0 0,4 0 0,2 0 0,1 0 0,0 0 0,0 1 0,-3-1 0,-2 0 18,4 0 0,-3 0 0,-1 0 0,0 0 1,2 1-1,5-1-18,-11 0 0,4 0 0,2 0 0,3 0 0,0 0 0,1 0 0,-2 0 0,-3 0 0,-2 0 0,-6 0 0,19 0 0,-6 0 0,-3 0 0,-1 1 0,5-1 0,-2 0 0,4-1 0,0 1 0,0 0 0,-3 0 0,-4-1 0,4 1 0,-4-1 0,-3 1 0,1-1 200,-2 1 0,0 0 1,-2 0-1,0-1-200,-4-1 0,-1 0 0,0 0 0,-2 0 467,11 1 0,-2 0 1,-2 0-468,15-4 0,-6 0 0,-17 2 0,-4 1 0,12-5 2556,-31 3-2556,-15 7 0,11 53 0,-15-23 0,-1 4 2157,6 18 1,-1 8-2158,-8-1 0,-3 5 0,-1-3 771,3 5 0,-3 1-771,-3-8 0,-2 4 0,-1-2 0,-2-4 0,-2-2 0,-1-4 0,-4 1 0,-1 0 293,5-7 0,1 3 0,-1-7-293,0-8 0,-2-4 0,2 8 0,-5-2 0,-29 8 0,16-18 0,0-1 0</inkml:trace>
  <inkml:trace contextRef="#ctx0" brushRef="#br0" timeOffset="2487">11462 11129 24575,'5'0'0,"-1"0"0,-3-2 0,1 1 0,-1-1 0,3 2 0,32 0 0,16-5 0,13-4 0,8-1 0,-11 1 0,1 0-1135,-4-3 1,3-1 0,-1 2 1134,-9 4 0,-1 2 0,0-1 0,2-2 0,0-1 0,2 1 0,2 1 0,1 0 0,1 1 0,-1 1 0,0-1 0,4 1 0,5 0 0,5 1 0,0-1 0,-2 1 0,-13 1 0,-3 1 0,1 0 0,2 0 0,12 1 0,4-1 0,-1 1 0,-3-1 0,1-2 0,-2-1 0,-2 1 0,1 2 0,0 0 0,-1 0 0,2-4 0,0-1 0,4 0 0,-15 5 0,4 0 0,1 0 0,-1 1 0,-4-2 0,-1 0 0,-3-1 0,0 0 0,2 1-908,14-1 0,4 1 0,-1 0 0,-6-1 908,-7 1 0,-5-1 0,3-1 0,0-1 0,4-3 0,-1 1 0,-3 1 0,3 1 0,-3 0 0,2 0 0,-4-1 0,3 1 0,0-1 0,-4 0-728,1 0 1,-2 1 0,-1 0 727,2 0 0,1 0 0,0 0 0,0 1 0,0 0 0,1 1 0,1-1 0,0 1 0,0 1 0,0 2 0,1 2 0,0-2 0,0 0 0,0 0 0,5 0 0,4-1 0,6 0 0,1 0 0,-4 0 0,-13 1 0,-3 0 0,1 0 0,2 0-576,1-1 0,2 1 1,1-1-1,-1 1 1,-3 0 575,0 1 0,-4 0 0,0 0 0,4 0 0,1 0 0,4-1 0,1 0 0,-1 0 0,-4 0 0,1 1 0,-4 0 0,0 0 0,2 0 0,13-1 0,4 0 0,-1 0 0,-7 0-27,-4 1 0,-5 0 0,0 0 27,1 0 0,0 0 0,0 0 0,3 0 0,0 0 0,-1 0 0,-4 0 0,-1 0 0,0 0 522,-1 0 1,1 0 0,-1 0-523,-6 0 0,-1 1 0,0-1 0,19 0 0,-2 0 0,-5 0 0,-2-1 0,-6 1 0,-2 0 0,-2 0 0,1-1 0,0 1 0,0 0 0,2-2 0,0 0 0,-2-1 0,0 0 0,-4 0 0,0 1 956,-2-1 1,2 0-957,15 3 0,-1 0 0,-13 0 0,-1 0 1758,8 0 1,-1 0-1759,11 3 0,2 1 0,1-1 0,4 1 0,-3 1 0,-11-4 3227,2 4-3227,-3-5 0,-7 0 0,3 0 0,-13 0 0,-1 0 161,18 1 0,-1-2-161,-15-2 0,-1 0-252,4 3 0,-1-1 252,30-9 635,-11 6-635,-15-1 0,-9 1 0,-8 4 950,-7-3-950,-14 0 548,-17-5-548,-26-5 0,-1-7 0,-5-5 0,-11-5 0,0 1 0</inkml:trace>
  <inkml:trace contextRef="#ctx0" brushRef="#br0" timeOffset="6440">16404 9632 24575,'-6'-10'0,"-2"0"0,3 3 0,-5-4 0,5 3 0,0 1 0,1 4 0,1 2 0,-4 0 0,4 1 0,-2 6 0,4 12 0,-6 36 0,4-19 0,0 2 0,-3 7 0,0 0-421,2 0 1,0 0 420,1-6 0,1 0 0,0 0 0,1 0 0,1 1 0,0-1 0,0 31 0,0-5 0,0 4 0,0-29 0,0 0 0,0 29 0,0-12 0,-3-28 0,2-23 0,-2 2 0,2-7 0,-2 1 841,1-1-841,15-13 0,26-45 0,-8 18 0,-1-1 0</inkml:trace>
  <inkml:trace contextRef="#ctx0" brushRef="#br0" timeOffset="7384">17155 9690 24575,'-5'0'0,"0"0"0,2 0 0,0-2 0,0 1 0,2-1 0,0 5 0,0 14 0,1 9 0,-1 29 0,-3 16 0,0-16 0,-1 3 0,3-10 0,-1 1 0,-1 12 0,1-2 0,3-20 0,0 0 0,-2 21 0,0 0 0,1-20 0,-1-1 0,-1 12 0,1-2 0,-2 5 0,2-14 0,2-10 0,-3-10 0,2-6 0,-3-6 0,0-5 0,3 3 0,-11-6 0,2 1 0</inkml:trace>
  <inkml:trace contextRef="#ctx0" brushRef="#br0" timeOffset="42902">18351 20516 24575,'-15'-13'0,"5"4"0,2-1 0,4 6 0,2-3 0,0 5 0,2-3 0,0 3 0,0-2 0,0 0 0,0 1 0,10-4 0,27-12 0,21-7 0,-14 8 0,3-3-484,6-4 1,1-1 483,6 2 0,2 0-1148,-16 3 0,1-1 0,1 0 1148,5-1 0,1-1 0,2 1 0,0 1 0,1 0 0,4-1-570,-2 3 1,4-2 0,1 2 0,-3 1 569,2 1 0,-1 2 0,3 0 0,-10 4 0,4-1 0,1 0 0,-2 1 0,-5 2 0,3 0 0,-4 1 0,1 1 0,11-3 0,3 1 0,0 0 0,4 1 0,1 2 0,-3 0 0,-13 2 0,-3 0 0,3 0 0,-1 1 0,4-1 0,-1 0 0,-5 2 0,-1 0 0,-4 2 0,0 0 0,1-2 0,0 0 0,0 1 0,19 1 0,-1-1 0,3 0 0,0 1 0,0-1 0,0 1 0,0 1 0,0 0-447,-1 1 1,4-2 446,-22-1 0,5 0 0,0-1 0,-2 1 0,3 0 0,-2 1 0,2-1-436,-2 0 1,3-1 0,-1 0-1,-3 0 436,0 0 0,-4-1 0,0 1 0,-1 0 0,-1 1 0,0-2 1107,20-2 1,2-1-1108,-9 0 0,2 0 0,-2 1 0,5 0 0,0 1 472,-10-1 0,2-1 1,-4 2-473,0 1 0,-2 0-192,4-2 0,1 0 192,-3 0 0,0 1 0,4 0 0,0 0 0,-2 0 0,1 0 0,3 0 0,1 1 0,-3-1 0,0 0 0,4 1 0,0 0 0,-5-1 0,-1 1 0,-1 0 0,-1 1 0,-6 0 0,-1 0 1537,-3 0 0,-1 0-1537,-3 1 0,1 0 0,13-3 0,0 0 0,-15 1 0,-1 0 115,14-1 1,-5 1-116,-9 2 946,-4 1-946,-27 0 456,-3-1 0,-26-5 0,-6-2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07:42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10875 12983 24575,'-4'0'0,"13"0"0,14 0 0,30-4 0,-4 4 0,16-4 0,-18 4 0,2 0 0,-10 0 0,2 0-617,18 0 1,0 0 616,-18 1 0,-1 0-393,1-1 0,1 1 393,-2-1 0,-1 1 0,1-1 0,0 0 0,-2 1 0,0-2 0,3 0 0,-1 0 0,-2 1 0,1-1 0,1-1 0,1-1 0,-4 0 0,0 1 0,30-2 0,-7 1 0,-1 3 0,5 0 0,2 0 0,-2 0 1183,2 6-1183,-3-4 0,2 4 836,5-5-836,-34 0 0,0-1 0,3 2 0,1 0 0,-2 0 0,3 0 0,16-1 0,0 1 0,-18 3 0,0-1 0,10-3 0,1 0 0,-6 5 0,-2 1 0,-6-5 0,0 1 0,7 2 0,-1 1 0,20 3 0,-13-3 0,0-1 0,2-5 0,-12 0 0,0 0 0,18-1 0,7-6 0,-35 5 0,-14-4 0,-5 3 0,-7 3 0,-3-1 0</inkml:trace>
  <inkml:trace contextRef="#ctx0" brushRef="#br0" timeOffset="3936">10377 10196 24575,'0'-11'0,"0"-1"0,0 8 0,1 0 0,-1 30 0,2 27 0,-2-9 0,0 8 0,0-1 0,1 9 0,0 2 0,-1-6 0,0 2 0,0-2 0,0 7 0,0-6 0,0-16 0,0-3 0,0 26 0,0-72 0,0-47 0,0 8 0,0-8 0,1 2-1156,2-12 1,1-1 1155,-2 11 0,1-2 0,1 6 0,3 5 0,0 8 0,7-5 0,-6 13 0,0 24 0,14 25 0,-2 20 0,-2 0 0,-1 5 0,-4-2 0,-3 2 0,1 7 0,-2 0 0,-1-11 0,1-1 1155,1-2 1,1-4-1156,2 7 0,3-15 0,-11-20 0,5-6 0,15-40 0,-8 12 0,3-3 0,6-18 0,0-3-667,-3 1 0,-1 1 667,-2 9 0,-1 3 0,6-21 0,-12 35 0,-3 20 0,-8 32 0,4 23 0,-2-3 0,0 2 0,0-11 0,1-2 0,0 5 0,0-3 1334,5-5-1334,0-13 0,0-11 0,2 3 0,-4-10 0,-1-30 0,-1-12 0</inkml:trace>
  <inkml:trace contextRef="#ctx0" brushRef="#br0" timeOffset="4119">11146 9822 24575,'46'32'0,"2"0"0,-3-6 0,3 2 0,-7-5 0,0-1 0</inkml:trace>
  <inkml:trace contextRef="#ctx0" brushRef="#br0" timeOffset="4327">11159 10635 24575,'0'27'0,"0"5"0,7 9 0,14-8 0,4 0 0,9 6 0,-2-11 0,1 0 0</inkml:trace>
  <inkml:trace contextRef="#ctx0" brushRef="#br0" timeOffset="4839">12112 10511 24575,'-33'-41'0,"1"1"0,1 5 0,-1 7 0,-25 4 0,-3 15 0,14 36 0,2 12 0,13-5 0,5 5-1031,0 7 0,1 8 1,7-2 1030,5 6 0,9 0-183,12 5 1,7-5 182,0-22 0,5-5 0,9-3 0,7-9 0,20-20 0,2-15 0,-10-7 0,-1-7-1002,-1 2 0,2-4 0,-3-5 1002,-5-5 0,-4-4 0,-1-3 0,2-7 0,-2-3 0,0 0 0,-1-2 0,0 0 0,-4-1 0,-5 1 0,-2 0 0,-4 1 0,-2 8 0,-3 1 0,-3 3 712,-2-3 0,-4 5-712,-1-23 989,-9 45-989,-12 49 0,-1 18 0,-2 17 0,3-2-1401,-1 9 1,3 4 1400,2-17 0,-2 5 0,2 1 0,6-4 0,8 4 0,6-3 0,2-2 550,2 8 1,5-1-551,0-13 0,2 1 0,3-7 0,8-6 0,2-6 0,3 0 0,-1-1 0</inkml:trace>
  <inkml:trace contextRef="#ctx0" brushRef="#br0" timeOffset="5179">13027 9520 24575,'-18'-23'0,"5"3"0,75 7 0,-13 3 0,6-2-1374,1 0 1,5-1 0,1-1 1373,2 0 0,2-1 0,-1-1 0,-4 0 0,0-1 0,-1 1 0,-6 3 0,-2 1 0,-4-1 0,8-5 0,-5-1 0,-9 4 0,-1 0 0</inkml:trace>
  <inkml:trace contextRef="#ctx0" brushRef="#br0" timeOffset="5382">13582 9113 24575,'-5'68'0,"3"-27"0,1 3 0,0 7 0,1 0 0,0 0 0,1 1 0,2 13 0,1-1 0,-2-18 0,-1-1 0,0 10 0,-1-2 0,-6 18 0</inkml:trace>
  <inkml:trace contextRef="#ctx0" brushRef="#br0" timeOffset="5571">13257 9773 24575,'46'-14'0,"0"1"0,-12 1 0,3 1 0,30-3 0,0 1 0,-29 4 0,-5 2 0,1 3 0,-19 1 0</inkml:trace>
  <inkml:trace contextRef="#ctx0" brushRef="#br0" timeOffset="6403">12839 10182 24575,'37'-18'0,"-1"-1"0,12-4 0,7-2 0,-1 0 0,-6 3 0,0 0 0,2 0-1637,15-6 0,3-1 0,-6 4 1637,-6 1 0,-5 5 745,-12 5 0,-6 6-745,-11 14 0,-45 23 0,-3-2 0,-6 1 148,-11 1 1,-3 1-149,-3 5 0,0-2 0,1-5 0,-2 1 0,10-2 0,-2 2 0,3-3 0,0-2 0,2 0 1275,-14 9 0,4-1-1275,-1 3 0,32-19 0,34-16 287,23-19 0,6-7-287,-11 7 0,-1 1 0,3-7 0,-4 8 0,-16 17 0,-13 35 0,-7 30 0,-1-4 0,-1 5 0,1-8 0,-1 3-351,0-2 1,1 3 0,0-5 350,1-5 0,0-3 0,1 12 0,0-5 0,1-2 0,3-18 0,0-15 0,13-16 0,21-32 0,7-15 0,-5 5 0,2-4-1264,5-5 0,3-6 1,-2 0 1263,-9 4 0,-3 0 0,0-2 0,1-5 0,-1-1 0,-1 1-408,-5 7 1,-2 1 0,-1 1 407,5-21 0,-3 5 0,-11 24 0,-3 6 0,-4-3 0,-39 47 0,-12 16 0,8-2 0,-2 3-476,-3 2 1,-3 3 0,3 0 475,-2 11 0,6-2 3148,-9 7-3148,22-3 2315,17-29-2315,8 12 0,9-2 0,15-1 0,37-8 0,-3-11 0,-20-5 0,1-2 0,-7-1 0,0-2 289,1-6 1,0-5-1,2-7 1,0-5 0,-1-8-1,0 0 1</inkml:trace>
  <inkml:trace contextRef="#ctx0" brushRef="#br0" timeOffset="6654">14587 9495 24575,'18'-7'0,"12"0"0,2 6 0,9 1 0,15-4 0,9-3 0,-4 2 0,0 3 0,0-1 0,-2-4 0,3-3 0,-10 0 0,7-6 0</inkml:trace>
  <inkml:trace contextRef="#ctx0" brushRef="#br0" timeOffset="6823">14512 9859 24575,'39'-13'0,"16"-12"0,-7 2 0,4-2-432,-2 1 1,-1-1 431,-1-2 0,-2 0 0,-13 9 0,-1 1 0,17-15 0</inkml:trace>
  <inkml:trace contextRef="#ctx0" brushRef="#br0" timeOffset="7145">14869 9995 24575,'-6'60'0,"0"0"0,-1 5 0,1 2 0,3 2 0,1 1-964,-1-2 0,1-1 964,2-2 0,0-2 310,1-10 1,-3-1-311,-7 14 0,-3-6 0,-2-1 0,-2-21 0,-6-11 319,-20-36-319,-7-24 0,17 8 0,2-3 0,0-11 0,4-5 0,4-11 0,6-2 0,6 9 0,6 1-765,12-10 0,10 2 765,12 15 0,8 5 0,15-7 0,7 3 0,-16 15 0,2 2 0,0 0 0,2-1 0,0 0 0,0 1 0,0 3 0,-1 0 0,0 0 0</inkml:trace>
  <inkml:trace contextRef="#ctx0" brushRef="#br0" timeOffset="8276">15589 9842 24575,'-14'-13'0,"0"3"0,7 6 0,2 24 0,4 19 0,1 6 0,0 25 0,-1-18 0,2 0 0,5-14 0,2-5 0,5 7 0,9 5 0,-3-34 0,-2-17 0,2-30 0,-1-15 0</inkml:trace>
  <inkml:trace contextRef="#ctx0" brushRef="#br0" timeOffset="9159">15513 9857 24575,'-5'0'0,"2"0"0,1 0 0,-1 0 0,-3 0 0,2-10 0,-1-3 0</inkml:trace>
  <inkml:trace contextRef="#ctx0" brushRef="#br0" timeOffset="9862">15713 9110 24575,'0'-6'0,"0"1"0,42 18 0,-2 2 0,-5-7 0,4 1 0,-3 4 0,-3-1 0,0-2 0,1 5 0</inkml:trace>
  <inkml:trace contextRef="#ctx0" brushRef="#br0" timeOffset="10106">15445 9551 24575,'59'-22'0,"0"0"0,-19 7 0,2 1 0,2 2 0,1 3 0,1 1 0,0 1-574,0 3 0,-2 1 574,24 0 0,-30 3 0,-19 0 0</inkml:trace>
  <inkml:trace contextRef="#ctx0" brushRef="#br0" timeOffset="10507">15569 9565 24575,'-2'49'0,"1"22"0,1-28 0,0 3-589,0 7 0,0 2 589,0 2 0,0 4 0,1-13 0,0 3 0,0-3 0,1 9 0,0-2-819,0 12 0,0-3 819,0-19 0,-1-2 0,-1-3 0,1 0 40,-1 1 1,0-1-41,0-2 0,0-3 0,0 20 0,0-11 133,0-24 0,8-37 1,1-14-1</inkml:trace>
  <inkml:trace contextRef="#ctx0" brushRef="#br0" timeOffset="10947">15747 9702 24575,'32'-19'0,"17"5"0,8 4 0,4 2 0,-22 4 0,-1 3 0,8 1 0,-7 3 0,-20 6 0,-13 7 0,-33 18 0,-14 4 0,-12 8-648,3-5 1,-3-3 647,22-17 0,2-4 0,-14 6 0,29-5 0,31-11 0,26-7 0,8-4 0,-5 3 323,-25-5 1,-7 6 0,-13-2 0</inkml:trace>
  <inkml:trace contextRef="#ctx0" brushRef="#br0" timeOffset="11151">15628 10258 24575,'53'-24'0,"-19"7"0,3-1 0,14-8 0,4-2-739,3-2 0,0 1 739,-4 4 0,-1 2 0,-5 4 0,-5 3 0,2-1 0,-29 15 0,-30 6 0</inkml:trace>
  <inkml:trace contextRef="#ctx0" brushRef="#br0" timeOffset="11359">15879 10250 24575,'-2'69'0,"1"0"0,-1 0 0,1 0 0,-1 0 0,0-6 0,1 2 0,-1-3 0,1-7 0,0-11 0,1 13 0,0-13 0,-10-19 0,-8-14 0,-8-2 0,8-42 0,7-9 0</inkml:trace>
  <inkml:trace contextRef="#ctx0" brushRef="#br0" timeOffset="11816">16571 9709 24575,'18'-8'0,"21"0"0,15-2 0,-3 2 0,-6-1 0,2 2-902,12-2 0,7-1 1,-10 4 901,8 1 859,-26 5-859,-25 10 222,-29 19 1,-11 6-223,-13 20 0,7-11 0,1 0 0,-3 0 0,22-15 1401,32 2-1401,6-11 0,5 5 0,1 1 0,6 9 0,0 20 0,-34-6 0,-32 5 0,-12 0 0,14-19 0,-4 0-602,-5 4 1,-5 2-1,2-6 602,-2-13 0,1-3 0,6 4 0,1-3 0,-22-5 0,14-7 0,16-29 0,8-42 0,22 21 0,6-3 0,2-16 0,1 0 0</inkml:trace>
  <inkml:trace contextRef="#ctx0" brushRef="#br0" timeOffset="11955">16720 10164 24575,'26'44'0,"0"-1"0,-3-8 0,-2-7 0,-4-10 0,2-16 0,-3 5 0,10-26 0,0-4 0</inkml:trace>
  <inkml:trace contextRef="#ctx0" brushRef="#br0" timeOffset="12145">17256 10014 24575,'0'35'0,"3"-8"0,-1 7 0,19-15 0,3-8 0</inkml:trace>
  <inkml:trace contextRef="#ctx0" brushRef="#br0" timeOffset="12467">17778 9317 24575,'3'0'0,"10"16"0,2 19 0,-1 21 0,-1 9 0,-4-4 0,-2 4-1808,-2 0 0,-1 5 1,0 0 1807,-3-9 0,0 0 0,0 5 0,-1-7 0,0 6 0,0 1 0,0 0 0,0-4 0,-1-1 0,0-4 0,-1 0 0,1 3 0,1 9 0,0 3 0,0-1 0,-1-7-18,-2-6 0,0-5 0,0-7 18,2-7 0,1-5 0,-5 25 0,5-46 0,0-9 0</inkml:trace>
  <inkml:trace contextRef="#ctx0" brushRef="#br0" timeOffset="12887">18752 9274 24575,'0'-12'0,"-3"28"0,-12 50 0,3-15 0,-3 10 0,-3-2 0,-4 10 0,0 1 0,1-6-2121,3-6 1,0-3 0,0 1 2120,-1 0 0,-1 5 0,0-4 0,4-9 0,2-5 0,3-8 1864,1 7-1864,2-20 0,8-19 0,-1-13 0</inkml:trace>
  <inkml:trace contextRef="#ctx0" brushRef="#br0" timeOffset="13147">18877 9264 24575,'0'66'0,"0"-30"0,0 1 0,-1 5 0,2 3 0,3 4 0,3 5 0,0-2-2315,0 9 0,2 1 2315,2-7 0,0 3 0,1-5 0,2 1 0,0-4 204,-1-4 0,-1-3-204,0-6 0,-1-2 966,6 24-966,-3-9 0,-8-8 0,-2-3 0,-18-13 0,-4-7 0</inkml:trace>
  <inkml:trace contextRef="#ctx0" brushRef="#br0" timeOffset="13356">18524 10120 24575,'-14'-24'0,"3"-2"0,22-5 0,7 8 0,35-11 0,10 17 0,-22 9 0,2 3 0,-6 5 0,0 3 0,32 9 0</inkml:trace>
  <inkml:trace contextRef="#ctx0" brushRef="#br0" timeOffset="14445">19641 9507 24575,'-1'1'0,"6"16"0,6 11 0,20 34 0,-5-14 0,-7-14 0,-2 0 0,6 12 0,-6-5 0,-3-9 0</inkml:trace>
  <inkml:trace contextRef="#ctx0" brushRef="#br0" timeOffset="14811">19719 9566 24575,'-3'-2'0,"0"-2"0,35-7 0,19-3 0,-8 2 0,4-2-2113,6-1 1,7-2 0,0 2 2112,-5 1 0,-1 0 0,0 1 0,0-2 0,0 0 0,0 0 0,-2 0 0,0 1 0,-2 0 929,12-1 0,-6 2-929,-14 0 0,-6 3 1018,2 11-1018,-29 21 0,-18 15 0,-9 29 0,2-34 0,-2 0 1730,-1 4 1,-1-2-1731,-18 22 0,5-13 0,3-6 0,-6 2 0,-11-6 0,16-13 0,-3-2 0,-2-3 0,0 0 0</inkml:trace>
  <inkml:trace contextRef="#ctx0" brushRef="#br0" timeOffset="15046">19847 10073 24575,'1'-4'0,"28"-12"0,28-20 0,-20 18 0,6-1 0,8-4 0,6-2 0,-2 2-2078,4 2 0,-1 2 2078,-9 0 0,3 0 0,-7 2 0,-4 5 0,-6 2 0,13-8 0</inkml:trace>
  <inkml:trace contextRef="#ctx0" brushRef="#br0" timeOffset="15574">20179 9147 24575,'0'45'0,"0"1"0,0 11 0,0 8 0,0-1 0,0-4 0,0-1 0,0 10-1299,0-11 1,0 9 0,0 5 0,0 2 0,0-1 0,0-4 0,0-7 1298,0 3 0,0-6 0,0-1 0,0 4 0,-1-2 0,1 6 0,0 2 0,0-2 0,0-5 0,0-9 0,0 19 0,1-12 997,3-16 1,2-3-998,2 26 375,6-38 0,10-16 1,3-15-1</inkml:trace>
  <inkml:trace contextRef="#ctx0" brushRef="#br0" timeOffset="15874">21313 9062 24575,'40'42'0,"-5"-11"0,-3-4 0,0 1 0,15 12 0,-12-20 0,-6 4 0</inkml:trace>
  <inkml:trace contextRef="#ctx0" brushRef="#br0" timeOffset="16095">21014 9754 24575,'-20'50'0,"7"-2"0,3 12 0,10-13 0,6-6 0,3-10 0,5-4 0,1-4 0,-8 1 0,1-6 0,-8 1 0</inkml:trace>
  <inkml:trace contextRef="#ctx0" brushRef="#br0" timeOffset="16675">21865 9136 24575,'0'-14'0,"0"0"0,0 4 0,37 5 0,15 4 0,-16-2 0,3 1-519,10 0 0,7 2 0,-2 1 519,15 5 0,-2 2-997,0-2 0,0 3 997,-1 4 0,1 1 0,-14-8 0,0-1 0,-3-1 0,-3 2 0,-2-1 0,8-4 0,-6-1 0,-15 0 0,-20 1 0,-5 2 1034,-7 21-1034,0 15 0,-2 7 0,-2-1 0,-1 3 419,1 1 1,0 3-1,-1 0-419,-5 16 0,-3 1-1018,3-17 0,0 1 0,-1-1 1018,0-1 0,-1 0 0,0 0 0,2 2 0,0 0 0,0-3-537,-3 7 0,2-3 537,5-2 0,3-2-127,-4 12 127,2-5 0,-8-11 980,0-13-980,-18-11 0,-32 3 0,20-21 0,-3-2 0,-16 6 0,0 0 0</inkml:trace>
  <inkml:trace contextRef="#ctx0" brushRef="#br0" timeOffset="17203">21655 9745 24575,'-13'38'0,"-1"0"0,-1 24 0,3 2 0,2-14 0,2 1 0,3-1 0,0 2 0,2-7 0,1 15 0,6-28 0,10-85 0,1 8 0,6-8 0,1 2 0,6-13 0,4 0-458,-3 7 0,3-2 0,1 7 458,2 10 0,1 6 0,-3 6 0,0 4 0,22 1 281,-1 12-281,-7 21 0,-8 19 0,-2 9 0,-10-1 0,-4 4-256,8 16 0,-6 4 256,-10-6 0,-11 2 0,-19 13 0,-8-4 0,6-21 0,-4-4 0,-19 10 0,-6-15 0,-5-35 0,1-26 0,32-41 0,13 31 0,3-1 0,8-6 0,5 1 504,0 9 1,5 2-505,7 3 0,5 2 0,6 3 0,3 3 0,3 0 0,1 0 0,-3-2 0,-2-1 0,-4 0 0,0 1 0</inkml:trace>
  <inkml:trace contextRef="#ctx0" brushRef="#br0" timeOffset="17666">24136 9033 24575,'12'-1'0,"19"6"0,19 12 0,-13-7 0,3 0 0,1 3 0,-1-1 0,28 5 0,-12-2 0</inkml:trace>
  <inkml:trace contextRef="#ctx0" brushRef="#br0" timeOffset="17875">23565 9560 24575,'42'-5'0,"1"0"0,14-3 0,4-2 0,-16 0 0,2-2 0,2 1-1067,8 0 0,3 1 0,-2-1 1067,-4 0 0,-2-1 0,0 2 167,18 2 1,-3 1 0,-17 0 0,-4 2 0,21 3 0</inkml:trace>
  <inkml:trace contextRef="#ctx0" brushRef="#br0" timeOffset="18070">23933 9879 24575,'-33'30'0,"-1"0"0,-13 13 0,2 0 0,-1 8 0,15-20 0,8-6 0,19-18 0</inkml:trace>
  <inkml:trace contextRef="#ctx0" brushRef="#br0" timeOffset="18303">24136 9961 24575,'-22'56'0,"0"-1"0,0-1 0,1 0 0,3 9 0,2-2 0,3-16 0,3-3 0,11 23 0,18-33 0,33-27 0,-4-10 0,5-6-762,-10-2 0,2-4 0,1-2 762,7-5 0,2-2 0,1-4 0,-2-1 0,4-4 0,-2-2 0,-4 3 0,-1 0 0,-5 1 0,1-3 0,9-6 0,0-4 0,-9 2 0,-14 1 0,0-1 0</inkml:trace>
  <inkml:trace contextRef="#ctx0" brushRef="#br0" timeOffset="18547">25518 8687 24575,'10'-5'0,"40"-9"0,-11 12 0,8 1 0,1-1 0,9-1 0,2 0 0,-7 1 0,13 1 0,-2 1 0,-3 0 0,4 0 0,-13 0 0,-2 0 0</inkml:trace>
  <inkml:trace contextRef="#ctx0" brushRef="#br0" timeOffset="18751">26010 8644 24575,'-23'44'0,"1"0"0,-3 1 0,-1 2 0,-2 10 0,-2 3-1928,9-15 0,-1 1 0,0 0 1928,-1 0 0,1 0 0,0 0 0,2-1 0,2 1 0,-1-3 356,-4 5 0,0-3-356,6-6 0,1-3 0,-8 7 0,6-8 0</inkml:trace>
  <inkml:trace contextRef="#ctx0" brushRef="#br0" timeOffset="18925">25515 9222 24575,'46'-10'0,"-1"-1"0,24-3 0,-3-1 0,2 0 0,-25 9 0,-4 0 0,13-8 0,-11 6 0</inkml:trace>
  <inkml:trace contextRef="#ctx0" brushRef="#br0" timeOffset="19099">25184 9611 24575,'54'-22'0,"11"-2"0,-19 10 0,3-2-1645,3-4 0,1 3 1645,1 7 0,-2 2 0,-9-3 0,-2 0 0,-3 8 0,-1 0 0</inkml:trace>
  <inkml:trace contextRef="#ctx0" brushRef="#br0" timeOffset="20090">25819 9627 24575,'-12'0'0,"-2"0"0,-11 10 0,-18 16 0,11-5 0,-1 2 0,-3 8 0,0 2 0,-2-2 0,0 1 0,4 2 0,3 0 0,-12 21 0,15-22 0,47-16 0,34-45 0,-17 13 0,1 0 0,0-5 0,-3-1 0,9-4 0,-23 15 0,-17 7 0,-2 12 0,-1 6 0,-3 7 0,-4 7 0,-11 3 0,-9 22 0,4-10 0,-4 10 0,16-16 0,9-20 0,31-6 0,27-32 0,-22 8 0,3-5 0,2-10 0,3-8 0,-7 4 0,14-14 0,-6 3 0,-18 8 0,-44 27 0,-4 24 0,-6 5 0,-1 5 0,-12 27 0,15-20 0,2 3 0,7 3 0,3 0 0,-11 24 0,13-22 0,0 3 0,0 10 0,2 0 0,4-12 0,-1 0-617,-3 13 0,-2 0 617,3-14 0,-2-2 0,-2-2 0,-1-1 0,-3 3 0,-1-1 0,2-1 0,-2 0 0,-1 0 0,-2 1 0,2-2 0,1 1 0,-1 2 0,2 0-62,3-4 0,1-3 62,-7 18 0,11-25 0,2-15 0,-18-38 0,3-31 0,2 15 0,0-3 82,5-5 0,1 0-82,2 10 0,0 3 0,-4-18 125,9 23-125,55-4 0,-8 18 0,6 0-1231,3 1 0,5-1 1,2 1 1230,6-2 0,2 1 0,0 0 0,2 1 0,0 0 0,-1 2 0,-6 1 0,-2 0 0,-3 2 0,11 0 0,-6 1 0,-16 3 0,0-1 0</inkml:trace>
  <inkml:trace contextRef="#ctx0" brushRef="#br0" timeOffset="20498">26841 9278 24575,'18'0'0,"16"0"0,21 0 0,-3 10 0,0 5 0,4 10 0,-18-1 0,-1 0 0</inkml:trace>
  <inkml:trace contextRef="#ctx0" brushRef="#br0" timeOffset="21154">26556 9840 24575,'-18'33'0,"8"7"0,4-12 0,11-3 0,7-20 0,6 3 0,16 20 0,-10-2 0,4 13 0,-13-24 0,-6-4 0,10-11 0,21-14 0,-6-4 0,3-4-1225,12-6 0,3-5 1225,-15 7 0,1-4 0,1-2 0,2-1 0,3-5 0,0 0 0,-3 2 0,0-1 0,-3 2 0,2-3 0,7-10 0,1-1 0,-6 6 0,-13 12 0,-5 5 0,6-11 0,-23 38 0,-8 31 0,-4 17 0,2-12 0,1 2 0,2 32 0,30-32 0,12-4 0,-7-11 0,5-3-236,25 2 1,4-5 235,-17-8 0,-3-2 1192,-6 3 1,-5 0-1193,4 4 0,-59 51 0,-13-39 0,-8-2 0,-13 13 0,-5 0 0,-6-8 0,-3-7 0,0-9 0,2-7 0,15-7 0,2-4 268,1-2 0,7-8-268,8-46 0,30 12 0,23 14 0,11 1 0,7 3 0,5 4 0,13 6 0,2 4 0,-1-1 0,-1 1 0</inkml:trace>
  <inkml:trace contextRef="#ctx0" brushRef="#br0" timeOffset="21598">28972 8980 24575,'32'-22'0,"-1"-1"0,7 2 0,3 1 0,12 0 0,6 1-939,-4 4 0,5 1 0,-4 2 939,6-2 0,-1 2 178,12 0 1,-7 1 0,-15 0-1,-20-1 1</inkml:trace>
  <inkml:trace contextRef="#ctx0" brushRef="#br0" timeOffset="21782">29526 8683 24575,'-31'44'0,"-3"10"0,12-16 0,0 2 0,5 2 0,0 1-1155,0-1 0,2 1 1155,5 2 0,2 2 0,-3 10 0,1 0 0,2-13 0,-3-1 0,-3 2 0,-5-6 0,-16-1 0</inkml:trace>
  <inkml:trace contextRef="#ctx0" brushRef="#br0" timeOffset="21985">28434 9730 24575,'-22'41'0,"6"1"0,11-2 0,4 1 0,0 2 0,1 18 0</inkml:trace>
  <inkml:trace contextRef="#ctx0" brushRef="#br0" timeOffset="22166">28764 9619 24575,'68'-14'0,"0"0"0,1-1 0,-3-1 0,0-1 0,-2 2 0,-10 7 0,-1 3 0,0-2-1857,-2-2 1,1-2-1,-1 2 1857,1 0 0,0 2 0,-2 0 0,17-3 0,-2 1 332,-8 3 1,-4 1 0,10-1 0,-25 6 0</inkml:trace>
  <inkml:trace contextRef="#ctx0" brushRef="#br0" timeOffset="23101">29481 9656 24575,'-45'9'0,"12"7"0,-2 4 0,-4-2 0,-1 4 0,3 10 0,0 5 0,3-3 0,5-10 0,4 1 0,-6 16 0,15-5 0,29-22 0,1 1 0,5-8 0,-6 1 0,0-2 0,-7 3 0,-3-3 0,-16 21 0,-16 6 0,-16 21 0,14-18 0,0 1 0,-12 18 0,21-15 0,5 0 0,9-3 0,4 8 0,3-32 0,-2-6 0,1-3 0,14-4 0,30-3 0,-4-6 0,3-5-352,12-6 1,1-3 351,2-2 0,-1-2-725,-4-4 1,-3 0 724,-7 6 0,-3 1 0,12-13 0,-17 9 0,-20 19 0,-7 2 651,-5 4-651,1 0 1501,-2-4-1501,0 1 0,0 1 0,0 0 0,0 24 0,0-13 0,0 20 0,0-21 0,0 4 0,0-5 0,0 1 0,0-3 0</inkml:trace>
  <inkml:trace contextRef="#ctx0" brushRef="#br0" timeOffset="23474">29162 10444 24575,'-10'64'0,"0"0"0,-1-9 0,-2 4 0,3-10 0,-1 6 0,0 1 0,0-5-1567,-4 1 0,1-3 0,0 0 1567,5 1 0,1 0 0,0-3 0,-6 2 0,2-5 1433,5 14-1433,-4-18 764,3-19-764,-9-11 0,8-27 0,-8-3 0</inkml:trace>
  <inkml:trace contextRef="#ctx0" brushRef="#br0" timeOffset="23650">29056 10722 24575,'-42'15'0,"-1"1"0,-1 1 0,-2 3 0,-4 7 0,0 3 0,-1 2 0,1 1 0,-5 7 0,4 2 0,15-9 0,4-2 0,-1-2 0,6-3 0,9 0 0</inkml:trace>
  <inkml:trace contextRef="#ctx0" brushRef="#br0" timeOffset="23832">29240 10830 24575,'7'17'0,"2"5"0,8 3 0,3 8 0,12 2 0,1 5 0,-2-4 0,-1 2 0</inkml:trace>
  <inkml:trace contextRef="#ctx0" brushRef="#br0" timeOffset="24570">30873 9560 24575,'5'-1'0,"20"18"0,-17-1 0,14 19 0,-19 4 0,-21 7 0,-19 5 0,8-24 0,-2-1 0,-1-3 0,1-2 0,-8 7 0,18-4 0,21-20 0,0 5 0,0-1 0,0 6 0,0 2 0,0 6 0,0 1 0,-9 1 0,-10 12 0,-21 8 0,12-17 0,-2 1 0,2 1 0,-1 0 0,0 1 0,3 0 0,-12 28 0,19-20 0,8 0 0,16-29 0,29 16 0,-8-20 0,23 24 0,-21-5 0,-6 0 0,-7 13 0,-10-23 0,-5 17 0,-7-12 0,-11 19 0,-11-1 0,-10 2 0,-11 11 0,7-6 0,-7 3 0,4-3 0,5-17 0,-11-8 0,15-37 0,10-40 0,20 13 0,0 0 0</inkml:trace>
  <inkml:trace contextRef="#ctx0" brushRef="#br0" timeOffset="25027">31837 9321 24575,'3'24'0,"-2"10"0,-2 5 0,-6 30 0,2-19 0,-3 6 0,-5-6 0,-3 3 0,0 0-1238,2-7 1,1 0-1,-2 2 1238,-1 0 0,-1 2 0,-1 2 0,0 2 0,0 0 0,-1 3 0,0 0 0,1 0 0,1-5-1005,-4 10 0,2-5 0,0 4 1005,1-2 0,-2 4 0,2-2 0,3-11 0,1-8 0,3-6 1439,-1 19-1439,4-31 0,3-9 0,3-6 0,1-14 0,0-1 0</inkml:trace>
  <inkml:trace contextRef="#ctx0" brushRef="#br0" timeOffset="45345">20872 13864 24575,'5'-4'0,"1"-2"0,-5 4 0,1-2 0,-2 3 0,0-1 0,0 0 0,0-1 0,-11 31 0,-17 34-359,9-19 1,-2 4 358,-6 9 0,-1 1-1022,0-3 0,-1-1 1022,2-1 0,0-2 0,2-9 0,0 0-108,-5 12 0,0-3 108,11-18 0,1-2 0,-4 5 0,2-3 0,3-3 0,25-35 0,6-10 0</inkml:trace>
  <inkml:trace contextRef="#ctx0" brushRef="#br0" timeOffset="45713">20764 13793 24575,'16'15'0,"1"25"0,-2-1 0,-1 6 0,0 13 0,-2 4-2538,2-2 1,-1 2 2537,-6-13 0,0 3 0,2 0 0,5 2 0,3 2 0,-2-4 0,2 12 0,-2-1 0,-3-14 0,0 0 0,1-8 1534,12 3-1534,-19-6 164,4-54 1,-10-32 0,0 11-1,0-1 1</inkml:trace>
  <inkml:trace contextRef="#ctx0" brushRef="#br0" timeOffset="45938">20669 14249 24575,'52'-15'0,"0"0"0,0-1 0,5 3 0,1 0 0,4-3 0,4-2 0,-5 2 0,-1 1 0,-5 1 0,-3-1 0,0 0 0</inkml:trace>
  <inkml:trace contextRef="#ctx0" brushRef="#br0" timeOffset="46144">21627 13571 24575,'0'-8'0,"12"0"0,16-2 0,21 1 0,20-6 0,-32 11 0,-1 1 0,26-4 0,-8 7 0</inkml:trace>
  <inkml:trace contextRef="#ctx0" brushRef="#br0" timeOffset="46434">21708 13554 24575,'-19'34'0,"0"0"0,-1 5 0,1 4 0,0 10 0,1 9 0,3-5 0,1 9 0,-1 1 0,2-6-2227,0-5 0,1-4 1,1 3 2226,1 6 0,0 6 0,1-2 0,1-12 0,0-7 0,3-8 1941,5 17-1941,14-41 0,20-13 0,-3-13 0,6-9 0,8-6 0,5-6 0,-3 1 0,6-7 0,-1-1 0,-6 3 0,1-3 0,-6 4 0,-8 6 0,0 1 0</inkml:trace>
  <inkml:trace contextRef="#ctx0" brushRef="#br0" timeOffset="47239">22324 13535 24575,'5'-2'0,"-1"21"0,-3 24 0,-6 3 0,-5 11 0,2-2-2533,0 5 0,-1 1 2533,-3 1 0,-2 5 0,1-7 0,3-7 0,1-6 766,-1-4 0,0-4-766,0 13 822,8-49-822,24-49 0,14-32 0,-18 35 0,0 0 0,3-3 0,3-3 0,3-2 0,2-1 0,-1 4 0,3-4 0,0 4 0,-2 6 0,-2 7 0,-1 5 0,2-4 0,-6 17 2712,-14 81-2712,-4 7 0,-6-13 0,-5 7 0,-2-13 0,-3 2 0,1-3-669,1 3 1,0-1 668,-6 8 0,2-7 0,12-15 0,30-57 0,-3-15 0,4-15 0,0 2 0,9-9 0,2-1-646,-5 2 0,2-3 1,-4 7 645,-5 12 0,-3 6 0,6-5 0,-14 27 0,-12 71 0,-5-11 0,-1 2 0,-1 2 0,2-14 0,0-3 1202,-3 21-1202,3-16 0,0-20 0,1-22 0,17-31 0,6-20 0</inkml:trace>
  <inkml:trace contextRef="#ctx0" brushRef="#br0" timeOffset="47393">23354 13227 24575,'11'47'0,"-2"4"0,-2 6 0,-3 1 0</inkml:trace>
  <inkml:trace contextRef="#ctx0" brushRef="#br0" timeOffset="47574">23284 13461 24575,'-25'48'0,"2"-5"0,8 12 0,9-13 0,2 3 0,0-3 0,1 1 0,1 10 0,1 0 0,-2-9 0,1 1 0</inkml:trace>
  <inkml:trace contextRef="#ctx0" brushRef="#br0" timeOffset="47852">23656 13822 24575,'-20'17'0,"-24"38"0,24-26 0,0 3 0,-7 13 0,1 2 0,6-7 0,2-2 0,4-1 0,2-1 0,1 1 0,0-1 0,1 21 0,4-9 0,23-26 0,21-23 0,22-15 0</inkml:trace>
  <inkml:trace contextRef="#ctx0" brushRef="#br0" timeOffset="48727">24091 13640 24575,'-24'-24'0,"4"3"0,-18 4 0,13 9 0,-11 2 0,15 6 0,5 6 0,8-5 0,3 4 0,3-3 0,-3-1 0,-3 9 0,-7 1 0,-34 32 0,8-6 0,11-4 0,-3 7 0,2-2 0,-1 3 0,1 2-284,3 1-1,0 4 1,3-3 284,-2 3 0,3 1 0,6-1 0,0 3 0,3-5 0,5-11 0,0-1 0,-3 16 0,3-9 0,12-26 0,9-6 0,17-6 0,31-1 0,-18-19 0,6-11 0,-2 0-686,-4 5 1,-1-1 0,2-7 685,2-8 0,4-8 0,1-5 0,-3 0 0,-4 5-1083,2-9 0,-5 3 0,1-4 1083,1 3 0,2-3 0,-2 0 0,-6 4 0,-8 2 0,-5 3 0,0 1-688,1 1 1,-1 1 0,-1-1 687,-3-1 0,-1-1 0,-2-3 0,1-12 0,-1-2 0,-3 3 0,2-2 0,-2 2 0,-4-9 0,-2 8 0,-2 18 0,-5 25 1435,-14 37-1435,-14 39 0,10-17 0,-1 7-128,0 3 0,-2 7 1,0 3-1,0-3 128,-1 4 0,0-1 0,-2 3 0,6-10 0,-2 3 0,-1 2 0,2 0 0,0-3 0,0 3 0,1-2 0,1-1 0,1-1 0,-3 14 0,1-1 0,2-1 21,3-3 0,3 0 1,1-3-22,1 13 0,3-8 0,3-25 0,4-6 0,19 10 0,29-64 0,-18-4 0,1-5 0,10-12 0,-1 0 0</inkml:trace>
  <inkml:trace contextRef="#ctx0" brushRef="#br0" timeOffset="49281">24812 12953 24575,'50'10'0,"5"-1"0,14 2 0,-31-8 0,1-1 0,1 6 0,0-2 0,0-4 0,0-2 0,-1 4 0,-2-1 0,9-3 0,-16 0 0,-24 1 0,-6 2 0,-6 9 0,-3 4 0,-12 27 0,-9 11 0,9-9 0,0 3-499,-1 3 1,1 3 498,-2 10 0,0 6 0,4-5 0,-1 5 0,1-1-1161,0-8 0,-1-2 1,2 2 1160,2 4 0,1 2 0,-1-6 0,-4 1 0,1-9-19,11-15 1,0-6 18,-6 6 0,-5-12 0,-6-26 0,-19-19 0,9 3 0,-5 1 0,-16 3 0,-7 3 0,7 4 0,-6 2 0,-1 2 0,8 4 0,0-1 0,0 1 0,0 0 0</inkml:trace>
  <inkml:trace contextRef="#ctx0" brushRef="#br0" timeOffset="61527">29678 16458 24575,'0'-7'0,"0"-2"0,0 4 0,0-3 0,-1 4 0,0-2 0,-4 1 0,4-2 0,-6 2 0,3-2 0,-1 4 0,2-2 0,2-2 0,1 5 0,0-10 0,0 9 0,0-5 0</inkml:trace>
  <inkml:trace contextRef="#ctx0" brushRef="#br0" timeOffset="86260">11744 21943 24575,'-11'-1'0,"2"-1"0,34-12 0,29-13 0,-8 4 0,4-2-703,11-2 0,5-2 703,-5 2 0,3-1 0,-4 2-761,5 1 0,-2 2 761,-17 6 0,1 1 0,-6 3 0,16 3 0,-36 14 0,-3 10 0,-18 25 0,-1 25 0,-2-23 0,0 0 0,-1 2 0,-2 0 0,-7 10 0,-1-1 0,1-10 0,-2 0 0,-6 6 0,-2 0 0,1-7 0,-3-1 0,-3-3 0,-3 2 0,1-2 0,-6 3 0,-1 0 0,2 0 0,-2 1 0,4-7 962,-9 0-962,8-2 1966,82-75-1966,-5 11 0,1-2 0,1-3 0,-14 11 0,-1 2 0,2 1 0,-1 1 0,18-17 0,10 10 0,-32 12 0,4 4 0,-28 9 0</inkml:trace>
  <inkml:trace contextRef="#ctx0" brushRef="#br0" timeOffset="86536">12068 22306 24575,'-22'12'0,"4"37"0,16-13 0,4 5 0,-2 14 0,0 6-1209,0 5 0,0 6 0,0-4 1209,0 3 0,2-3 0,0-10 0,1 2 0,3-5 0,5 0 0,3-8 1132,8 3-1132,8-5 593,-13-41-593,13-15 0,14-33 0,-14 3 0,0-6-74,-6 8 1,0-4-1,-1-2 1,1-8-1,-1-2 1,1-1-1,-1 0 1,1-1-1,0 1 1</inkml:trace>
  <inkml:trace contextRef="#ctx0" brushRef="#br0" timeOffset="86826">12732 21592 24575,'0'36'0,"0"1"0,-1 27 0,1-27 0,-1-2 0,0 9 0,8-17 0,48-18 0,8-25 0,-8-3 0,1-6-1594,-5-9 1,-2-5 1593,2-5 0,-2-1 0,-4 3 0,-1 2-369,10-3 1,-3 2 368,-19 13 0,-1 2 0,8 0 0,-3 2 0,2-4 0</inkml:trace>
  <inkml:trace contextRef="#ctx0" brushRef="#br0" timeOffset="87072">13536 21780 24575,'-15'41'0,"-1"14"0,5-14 0,0 3-1357,1-1 1,1 1 1356,-3 6 0,1 2 0,1 5 0,1 2 0,2-13 0,0 2 0,1 0-947,-4 23 0,0-1 947,1-2 0,0-3 0,-1-17 0,0-4 261,-4 17 0,-2-35 0,4-17 0</inkml:trace>
  <inkml:trace contextRef="#ctx0" brushRef="#br0" timeOffset="87251">13211 22183 24575,'2'55'0,"8"9"0,5-18 0,3 2-713,2 5 1,2 1 712,7-1 0,2 0-1031,-1 1 0,2-1 1031,0-6 0,2-2 0,1-4 0,1-5 0,-1-7 0,1-5 0,0-6 0,1 0 0</inkml:trace>
  <inkml:trace contextRef="#ctx0" brushRef="#br0" timeOffset="87483">14193 21692 24575,'29'-26'0,"0"0"0,9-3 0,4 1 0,-4 3 0,3 0 0,2 0-983,5-1 0,2 1 0,4 0 983,-2 3 0,5 0 0,-1 1 0,-2 3 103,-1 0 1,-3 2-1,1 2 1,6-1 0,2 2-1,-8 4 1,-15 7 0,1 0-1</inkml:trace>
  <inkml:trace contextRef="#ctx0" brushRef="#br0" timeOffset="87697">14342 22153 24575,'-17'-6'0,"5"-1"0,52-20 0,-3 5 0,5-5 0,-3 1 0,3-2 0,4-3-916,5-4 1,6-3-1,-1 0 1,-3 1 915,-1-1 0,-2 2 0,0-1 0,-5 3 0,3-2 0,-3 1 0,-7 4 0,-2-1 0,-6 1 0,-9 1 0,1 0 0</inkml:trace>
  <inkml:trace contextRef="#ctx0" brushRef="#br0" timeOffset="87911">14721 21481 24575,'-20'64'0,"10"-26"0,2 0 0,2 0 0,1 2-1356,0 9 1,1 1 1355,1-2 0,1 0 0,-1 1 0,0-1 861,1 20-861,-1-19 0,6-45 0,0-14 0</inkml:trace>
  <inkml:trace contextRef="#ctx0" brushRef="#br0" timeOffset="88144">14971 20631 24575,'-1'36'0,"0"0"0,1 18 0,0 11 0,-1 0 0,1 1 0,-1 0 0,1 4-2157,0-3 1,-1 4-1,1 0 1,0-4 2156,0 6 0,0-4 0,0-2 0,0-11 0,0-2 0,0-2 1030,1 15 0,2-4-1030,-1-16 0,1-2 0,-1-4 0,0-2 0,3 25 0,-9-20 0,-1-15 0</inkml:trace>
  <inkml:trace contextRef="#ctx0" brushRef="#br0" timeOffset="88495">13870 21200 24575,'-17'-5'0,"0"1"0,8 40 0,3-3 0,2 6-2512,1 8 0,2 7 0,0 2 2512,-1 11 0,0 3 0,2 3-809,1-12 1,0 3 0,1 0 0,2 0 808,1 3 0,2 0 0,1 0 0,1-1 0,1-1 0,0-1 0,1 0 0,4-3-91,3-5 0,2-2 0,1-1 0,1-2 91,6 11 0,1-2 0,3-5-134,12 3 0,3-8 134,-4-12 0,1-8 0,-6-12 0,3-8 0,7-10 0,5-9 0,-2-5 0,-4-9 0,-2-5 0,3-2 316,-2 5 1,4 0 0,0-3 0,-2-4-317,1-10 0,-2-7 0,-1 0 0,-2 6 0,0 7 0,-2 3 0,1 1 0,4-8 0,0-1 0,-6 11 1011,16 8 1,-2 11 0,-17 11 0</inkml:trace>
  <inkml:trace contextRef="#ctx0" brushRef="#br0" timeOffset="89152">16038 20779 24575,'-2'-3'0,"2"35"0,-1 0 0,1 16 0,6-25 0,20-15 0,17-11 0,8-9 0,-8-3 0,3-6-328,6-5 0,6-4 0,-7 1 328,-7 0 0,-6-1 0,3-8 0,-6 6 0,-11 14 0</inkml:trace>
  <inkml:trace contextRef="#ctx0" brushRef="#br0" timeOffset="89347">16245 21101 24575,'29'7'0,"10"12"0,19 10 0,0 4 0,-4 0 0</inkml:trace>
  <inkml:trace contextRef="#ctx0" brushRef="#br0" timeOffset="89864">16965 20170 24575,'-19'60'0,"0"1"0,1-14 0,0 3 0,-4 10 0,-2 7 0,1-4-2724,-2 3 0,1-2 2724,8-12 0,1 1 0,2-3 0,0 4 0,2-2 816,3-1 0,4-7-816,7-14 0,17-61 0,6-21 0,-7 14 0,1-3-196,3-6 1,2-5-1,-2 5 196,-3 5 0,1 5-237,6 0 1,0 3 236,15-11 0,-15 21 0,2 3 0,18 0 2609,4 3-2609,1 10 0,-4 12 0,-10 24 0,-8 14 0</inkml:trace>
  <inkml:trace contextRef="#ctx0" brushRef="#br0" timeOffset="90060">17102 20784 24575,'18'-10'0,"5"-3"0,42 2 0,-30 12 0,9 15 0</inkml:trace>
  <inkml:trace contextRef="#ctx0" brushRef="#br0" timeOffset="90228">17062 20965 24575,'-3'-12'0,"8"5"0,5 3 0,4 4 0,-2 0 0,-4 0 0</inkml:trace>
  <inkml:trace contextRef="#ctx0" brushRef="#br0" timeOffset="90999">16468 21473 24575,'-17'57'0,"11"4"0,3 5 0,-3-13 0,1 1-852,4 17 0,1-3 852,2-7 552,-1-32-552,4-23 282,-3-10-282,11-30 0,-6-3 0,1-8 0,3-6 0,4-5 0,-1 0 0,3-13 0,2 1-554,-4 17 0,1-1 1,2 7 553,3 7 0,3 7 0,24-15 72,-19 25 1,3 4-73,34 0 0,-22 17 0,0 7 0,20 23 0,-28-3 0,-4 6 0,-16 4 0,-5 4 0,-1 8 0,-4-2 0,-1 17 0,-25-4 0,-1-52 0,-20-3 0,12-19 1674,1-10-1674,11-19 712,7-11-712,6-11 0,10 12 0,3 2 0</inkml:trace>
  <inkml:trace contextRef="#ctx0" brushRef="#br0" timeOffset="91331">16010 22577 24575,'-39'40'0,"1"1"0,4-3 0,2-1 0,8-5 0,2-2 0,-5 9 0,20-22 0,45-30 0,6-7 0,9-8 0,-8 0 0,3-4 0,3-2-1336,-5 3 1,2-2 0,1-2 0,-1 0 1335,1-4 0,-1-1 0,0-1 0,0 0 0,-1 1 0,1 0 0,-1 0 0,0 1-718,-2 3 1,-1 0 0,0 1 0,-1 2 717,7-6 0,-1 1 0,-2 4 0,12-4 0,-4 7 0,-14 9 0,-5 6 0,1 2 0,-17 12 0</inkml:trace>
  <inkml:trace contextRef="#ctx0" brushRef="#br0" timeOffset="91695">16601 21879 24575,'-1'44'0,"-1"1"0,3-1 0,0 4 0,0 6 0,0 6 0,0 2-965,2-9 0,0 2 0,1 0 0,-1-3 965,1 0 0,0-3 0,0 1 0,2 10 0,0 2 0,2-11 0,9 13 1198,5-22-1198,-3-40 0,8-55 0,-15 13 0,1 0 0</inkml:trace>
  <inkml:trace contextRef="#ctx0" brushRef="#br0" timeOffset="91959">17068 21375 24575,'-9'35'0,"-1"0"0,2 9 0,0 5 0,3 0 0,0 5 0,1 2-1975,0 6 0,2 3 1,0 7 1974,1-14 0,1 6 0,-1 4 0,1 0 0,1-1 0,1-4-1004,1-3 1,0-4-1,1 0 1,1 1-1,-1 4 1004,0 5 0,0 5 0,0 3 0,1-2 0,1-3 0,1-6 0,2-2 0,1-5 0,2-2 0,-2 0 217,1 3 1,-1 1-1,0-2 1,1-3-218,1 4 0,1-2 0,0-4 0,2 12 0,-1-6 0,-2-15 0,-3-7 0,-3-15 0,-8-22 0</inkml:trace>
  <inkml:trace contextRef="#ctx0" brushRef="#br0" timeOffset="95972">18339 20562 24575,'-17'-6'0,"5"3"0,4 1 0,6 1 0,1 0 0,1-1 0,11 2 0,34 30 0,2-3 0,-15 1 0,-2 3 0,-11 0 0,-5 2 0,-5 3 0,0 0 0</inkml:trace>
  <inkml:trace contextRef="#ctx0" brushRef="#br0" timeOffset="96191">17885 21525 24575,'-17'-4'0,"4"0"0,21-7 0,38-41 0,-13 25 0,3 1 0,9-7 0,1 2 0,-8 12 0,-1 6 0,24 6 0</inkml:trace>
  <inkml:trace contextRef="#ctx0" brushRef="#br0" timeOffset="96385">17849 22712 24575,'-37'17'0,"50"-44"0,22-13 0,12-9-1464,-13 12 0,2-5 0,2-1 1,-1 0 1463,3-3 0,1-2 0,-1 0 0,0 1 0,-1 0 0,0 1 0,-1-1 0,-1 2 0,6-8 0,-1 2 0,-1 1 0,-7 7 0,0 0 0,1 0 0</inkml:trace>
  <inkml:trace contextRef="#ctx0" brushRef="#br0" timeOffset="96600">18532 21276 24575,'-2'-27'0,"3"-3"0,32-24 0,-6 21 0,9-2-1920,1 3 1,7-3 0,2 0 0,-1 3 1919,2-1 0,-1 3 0,3 1 0,-2 3 0,4-1 0,-1 2 0,-5 4 361,11 1 1,-5 4 0,-13 3 0,-2 0-1,15-9 1</inkml:trace>
  <inkml:trace contextRef="#ctx0" brushRef="#br0" timeOffset="97407">19150 20105 24575,'-19'17'0,"0"26"0,7-7 0,-2 5-1273,-2 13 1,-1 5 1272,4-9 0,-1 2 0,-1 1-1340,-4 4 0,-2 1 0,1 1 1340,-1 5 0,1 3 0,-1-2 0,1 0 0,0 0 0,-1-2-191,0-2 0,0-1 0,1-4 191,1 6 0,2-5 0,-2-12 0,3-7 0,7-16 915,27-9-915,20-9 0,16-8 0,6-3 0,-8-1 0,1-2 1068,-7-4 0,2-2 0,-5 0-1068,2-1 0,-6 1 0,14-10 2598,-28 18-2598,-31 52 0,-29 11 0,8-2 0,-4 4-517,-6-3 1,-5 1 516,3-3 0,-2 4 0,1-3 0,9-11 0,0-1 0,0 2 0,0 1 0,-2 3 0,1 0 0,6-4 0,-1 9 0,6-2 0,-2 7 0,6-5 0,14 2 0,26-13 0,2-23 399,28-4-399,3-23 0,-23-7 0,0-5-940,9-7 0,-1-5 940,-1-12 0,1-6 0,-6 11 0,2-1 0,-2 1 0,4-10 0,-3 0 0,-1 1 0,-5 0 310,-13 9 0,-6 2-310,-5-8 0,-5 2 0,-1 34 0,1 12 0,22 22 0,9 10 0,3 22 0,3-18 0,1 2 973,-13-3 0,-5-4-973,4-9 369,-2 6-369,-16-25 0,-4-3 0,1-8 0,-3-2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10:10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3635 8161 24575,'0'-21'0,"0"2"0,0 6 0,-2 1 0,1-4 0,-10-12 0,2 7 0,-4-5 0,2 20 0,7-4 0,0 14 0,3 10 0,3 30 0,3 8 0,0 4 0,0-12 0,-1 0-535,2 18 1,0-2 534,-1 10-406,-3-2 406,-2-14 0,0-9 0,0-15 0,0-12 0,0-5 1046,-26-8-1046,5-12 429,-16-23-429,17-25 0,14 16 0,4-3 0,0-4 0,1-2 0,1-13 0,0 0 0,0 10 0,0 0-410,0-3 0,0 3 410,0-19 0,0 26 0,13-1 0,10 12 0,18-11 0,6 11 0,4 7 0,-3 14 0,1 20 0,6 23 0,-26-5 0,-1 4 0,2 10 0,-4 4-88,1 11 1,-4 4 87,-4 4 0,-5 1-925,-2-2 0,-4-1 925,-2-1 0,-2-3 0,-2-12 0,-5-2 0,-9-2 0,-5-3 0,-19 13 0,6-31 0,-4-6 0,-29-8 0,-1-33 0,35 6 0,3-6 450,4-11 0,4-4-450,6 1 0,4-2 0,6 0 0,6 1 1945,17-25-1945,22 18 0,-14 27 0,4 5 0,4 8 0,2 5 0,1-4 0,-1 3 0,-2 9 0,-3 7 0,15 18 0,-13 18 0</inkml:trace>
  <inkml:trace contextRef="#ctx0" brushRef="#br0" timeOffset="315">2360 9470 24575,'32'-21'0,"-1"-1"0,18-8 0,7-2 0,-10 5 0,3-4 0,4-1 0,2 2-1612,-5 5 1,1 0 0,3 1 0,0-1 0,1 0 1611,6-2 0,1-1 0,1 0 0,0 0 0,0 1-721,0 2 0,0 0 1,0 0-1,-1 1 1,-1 1 720,-4 2 0,0 2 0,-1-1 0,-1 2 0,-2 0 0,6-1 0,-1 0 0,-1 1 0,0 3 227,0 1 0,2 2 1,-3 2-1,-6 1 1,9 2-1,-5 2 1,2 2-1,0 0 1</inkml:trace>
  <inkml:trace contextRef="#ctx0" brushRef="#br0" timeOffset="1128">3319 9278 24575,'1'44'0,"0"0"0,-1 15 0,1 1 0,0-15 0,-1 1 0,0 8 0,0-3 0,0 0 0,0-15 0,4-27 0,9-42 0,3-20 0,-4 15 0,0-2-402,1-5 0,1-4 1,-1 5 401,-1 5 0,-2 5 0,1-9 0,-4 34 0,-7 41 0,-3 22 0,-1 9 0,3-10 0,-1 2-480,0-4 1,-1 2 0,1-5 479,1-4 0,1-5 1115,9 17-1115,5-21 0,14-16 0,7-10 0,11-18 0,3-32 0,-24 9 0,-2-6 0,-3-8 0,-1-6 0,-2 1-807,1-5 0,-2 0 807,4-12 0,-3 5 0,-3 10 1398,1 25-1398,9 16 0,12 4 0,6 1 0,29 2 0,-17 5 0,0 2 0,-16 1 0,-3 3 0,25 11 0,-16 8 0,-22 3 0,-11 18 0,-28 13 0,-19-3 0,-9 1 0,7-14 0,-3-2 114,3-5 1,-3 0 0,3-7-115,2-10 0,3-5 0,-18 0 0,19-21 0,20-52 0,34 9 0,-2 4 0,8 2 0,7 18 0,5 6 0,4 4 0,2 4-487,-2 4 0,0 5 487,0 8 0,0 2 0,0-1 0,0 2 0,-5 3 0,1 1-94,2-4 1,4-1 93,0-2 0,5 0 0,-2-1 0,7-1 0,2-2 0,-4-4 0,5-3 0,-5-2 0,4-6 0,0 0 0</inkml:trace>
  <inkml:trace contextRef="#ctx0" brushRef="#br0" timeOffset="1365">4943 8813 24575,'23'-36'0,"0"1"0,6 3 0,3 1 0,5 1 0,6 2 0,5 9 0,6 3 0,-6 1 0,-10-1 0,-1 2 0,17 3 0,0 0 0</inkml:trace>
  <inkml:trace contextRef="#ctx0" brushRef="#br0" timeOffset="1644">5109 8492 24575,'-17'55'0,"-5"9"0,12-20 0,1 2-1996,-2 7 1,0 2 1995,-2 5 0,1 2 0,2 1 0,0 1 0,-1-4 0,1-2 157,4-6 1,1-3-158,-3 18 852,8-21-852,10-35 0,28-27 0,-2-13 0,4-7-933,-6 8 1,3-3-1,1 0 933,5-6 0,1-1 0,-1-1 0,-1 0 0,-2 1 0,0-1 0,0 4 0,0 0 0,0-1 0</inkml:trace>
  <inkml:trace contextRef="#ctx0" brushRef="#br0" timeOffset="2240">5684 8069 24575,'60'-13'0,"5"2"0,-14 6 0,0 7 0,-16 8 0,-3 7 0,7 14 0,-11 9 0,-25 4 0,-12 3-2168,-6 13 1,-9 0 2167,-12-8 0,-7-1 0,5-9 0,-2 1 0,2-4 0,2-1 0,1-3 666,-7 3 0,16-7-666,33-19 0,33-27 0,-9-3 0,2-2 353,7-5 1,-1-1-354,-4-1 0,-4 2 0,11-7 0,-24 42 0,-24 22 2296,-8 32-2296,-4-9 0,0 3 0,4-8 0,0 2-484,-7 14 1,2 1 483,4-6 0,2 1 0,5-10 0,1 3 0,1-3 0,-1 12 0,1-3 0,4 3 0,1-5 0,1 3 0,0-32 0,0-16 0,0-19 0,0-27 0,3-13 0,2-17 0,6 6 241,-5-14 1,1 15 0,-6-10 0</inkml:trace>
  <inkml:trace contextRef="#ctx0" brushRef="#br0" timeOffset="2519">5932 8829 24575,'44'9'0,"-6"-4"0,5 7 0,-12-9 0,-2 1 0,-3-4 0,5 1 0,16-1 0,-3-11 0,14-1 0</inkml:trace>
  <inkml:trace contextRef="#ctx0" brushRef="#br0" timeOffset="31215">21978 12644 24575,'-6'-6'0,"2"1"0,-1 4 0,4-3 0,-4 2 0,5-2 0,-1 4 0,-3-3 0,2 3 0,-1-2 0,2 6 0,4 5 0,-1 11 0,7 5 0,2 10 0,4-10 0,1 11 0,-4-20 0,-1 6 0,-7-17 0,0 3 0,-1-7 0,-3 6 0,3-6 0,-1 2 0,2-3 0,2 0 0,-2 0 0,0-6 0,1-6 0,0-7 0,6 2 0,-4 1 0,14-8 0,-8 4 0,11-7 0,-13 12 0,2 9 0,-9 0 0,1 2 0,-2 2 0,0 0 0,8 11 0,-4 0 0,5 10 0,-2 6 0,0-3 0,6 10 0,-6-9 0,1 1 0,-5-11 0,-2-6 0,3-7 0,-4 0 0,4-3 0,14-2 0,20-27 0,-6 20 0,7-25 0,-18 28 0,1-8 0,3 0 0,-2 5 0,-10 3 0,-6 4 0,-5 4 0,-4 11 0,0 7 0,2 12 0,-1 1 0,2-9 0,0-8 0,1-9 0,3-4 0,8-2 0,21-21 0,12-12 0,-17 10 0,2-1 0,4-1 0,-1 2 0,12-12 0,-4 12 0,-32 14 0,-7 7 0,-2 17 0,6 13 0,-1 4 0,12 9 0,-8-18 0,9-2 0,-3-6 0,-1-8 0,1 1 0,5-7 0,-4 0 0,12-10 0,-18 7 0,-1-7 0,-11 11 0,-1-1 0,2 1 0,7 0 0,4 0 0</inkml:trace>
  <inkml:trace contextRef="#ctx0" brushRef="#br0" timeOffset="39610">22005 16519 24575,'-7'-5'0,"3"1"0,0 4 0,3-3 0,-1-2 0,-8-11 0,6 6 0,-5-7 0,8 12 0,11 19 0,2-2 0,12 16 0,2-12 0,0-4 0,5-4 0,-1-1 0,12-6 0,10 2 0,12-22 0,-16-8 0,0-3 0,-12 7 0,-2-2-207,6-8 0,-2 3 207,7 2 0,-10 1 0,-7 9 0,-8 1 0,-10 15 0,-3 2 0,2 0 414,-1 0-414,5 0 0,-2 5 0,6 0 0,-1 1 0,6 2 0,20-4 0,-2 6 0,24-6 0,-2 1 0,2-10 0,0 0 0,-26-1 0,-2-1 0,7-1 0,1 0 0,-31 5 0,-8 3 0,-2 0 0,17 2 0,0-1 0,24 0 0,-2-2 0,5-13 0,-2 4 0,3-17 0,-18 18 0,-2-6 0,-15 11 0,-4-1 0,0 2 0,-3 0 0,-3-1 0,-2 1 0,1 0 0,14-12 0,6-2 0</inkml:trace>
  <inkml:trace contextRef="#ctx0" brushRef="#br0" timeOffset="50529">19228 18685 24575,'0'-8'0,"-6"22"0,-8 28 0,5-6 0,-3 6 0,-2 5 0,-2 4 0,2-3 0,1 1 0,0-1 0,-4 12 0,2-8 0,6-17 0,7-18 0,0-23 0,2-54 0,-1-9 0,0 23 0,2-3 0,5-6 0,4 3 0,8-13 0,-1 21 0,3 4 0,11 5 0,-4 11 0,-11 13 0,13 6 0,-11 3 0,18 4 0,-5 25 0,-9 2 0,-1 30 0,-15-1 0,-4 3 0,-2 4 0,-1-6 0,-2-15 0,1-11 0,14-23 0,16-35 0,23-12 0,-19 4 0,0-1 0</inkml:trace>
  <inkml:trace contextRef="#ctx0" brushRef="#br0" timeOffset="50829">19971 18305 24575,'-24'41'0,"-7"12"0,-5 10 0,12-19 0,0 2 0,-1 3-1086,-1-1 1,-1 3 0,-1 1 0,0-3 1085,-3 7 0,0-3 0,0 0-604,3-2 1,0-1 0,0-1 603,-11 12 0,2-5 0,12-13 0,2-3 1338,-10 16-1338,17-33 0,18-11 0,11-36 0,18-10 0</inkml:trace>
  <inkml:trace contextRef="#ctx0" brushRef="#br0" timeOffset="51174">19741 18894 24575,'44'2'0,"-5"-1"0,25 5 0,-23 3 0,-14 6 0,-14 11 0,-26 19 0,-24 14 0,8-22 0,-4-1 0,-4 0 0,1-4 0,4-5 0,2-3 0,-13 9 0,23-20 0,23-8 0,27-3 0,26-11 0,-19 0 0,2-2 0,0-2 0,0-3 0,-2-6 0,-1-3 0,-3 0 0,0 1 0</inkml:trace>
  <inkml:trace contextRef="#ctx0" brushRef="#br0" timeOffset="51725">20972 17932 24575,'-35'23'0,"10"5"0,-1 7 0,-13 14 0,-4 7-2890,6-6 0,-2 3 1,0 1 2889,7-9 0,-1 1 0,1 2 0,-2 0 0,-2 7 0,-1 1 0,-1 2 0,-3 2 0,5-8 0,-2 2 0,-2 2 0,0 1 0,1-2 0,3-3 0,3-2 0,1-2 0,1-1 0,0 1 0,-2 0 0,-6 6 0,-2 3 0,-1-1 0,2-4 0,5-6 182,2-2 1,4-7-1,1 0-182,-7 10 0,3-3 821,7-13 0,4-3-821,-6 10 0,11-19 0,35-37 0,7-8 0</inkml:trace>
  <inkml:trace contextRef="#ctx0" brushRef="#br0" timeOffset="52278">20295 18926 24575,'-4'-1'0,"1"-1"0,11 1 0,13-1 0,20 14 0,-12 7 0,-1 26 0,-37 21 0,-4-28 0,-7 3 0,-5 0 0,-6 2 0,0-4-463,0-2 1,-2-3 462,-10 10 0,3-8 0,18-23 0,20-8 0,63-29 0,-2 6 0,-3-1 0,1-1 0,-16 5 0,-2 2 0,4 1 0,1 0 0,-5 1 0,1 0 0</inkml:trace>
  <inkml:trace contextRef="#ctx0" brushRef="#br0" timeOffset="53094">21730 19680 24575,'22'2'0,"14"-1"0,21-1 0,-7 0 0,10 0 0,-4 0 0,6 0 0,2 0-664,4 0 1,5 1-1,-6 0 664,0-1 0,-5 0 0,1 1 0,1 0 0,-11-1 0,2-1 0,-3-1 0,1 0 0,-1-1 0,11 1 0,-7-1 479,-12-4-479,-22 5 0,-14 0 0,-5 2 0</inkml:trace>
  <inkml:trace contextRef="#ctx0" brushRef="#br0" timeOffset="55174">23644 19045 24575,'-11'46'0,"-1"4"0,1 7 0,0-2 0,3-8 0,3-13 0,3-12 0,2-21 0,0-18 0,0-22 0,0-15 0,0-2 0,1 9 0,3 10 0,6 10 0,5 5 0,5 2 0,1 7 0,0 5 0,0 6 0,-4 2 0,2 10 0,-10 10 0,-1 40 0,-7-14 0,-1 21 0,0-36 0,0-6 0,0-12 0,5-3 0,20-3 0,10-16 0,19-4 0</inkml:trace>
  <inkml:trace contextRef="#ctx0" brushRef="#br0" timeOffset="55483">24336 18494 24575,'-18'18'0,"-11"30"0,-2 13 0,7-9 0,-1 3-1072,-4 3 1,-4 5 0,3-3 1071,8-15 0,2-2 0,-1 0-676,-3 2 0,-1 1 1,0-2 675,-7 14 0,0 1 0,4-5 0,0 3 0,1-4 0,1-1 0,1-1 0,-4 7 0,4-5 1169,9-12-1169,8-25 0,24-25 0,5-5 0</inkml:trace>
  <inkml:trace contextRef="#ctx0" brushRef="#br0" timeOffset="56033">24142 19157 24575,'3'-5'0,"10"2"0,11 3 0,6 0 0,9 4 0,-13 9 0,-3 4 0,-16 13 0,-17 7 0,-12 11 0,2-19 0,-5 1 0,-11 6 0,-1-2 0,9-11 0,1-1 0,-25 22 0,37-33 0,12-3 0,8-4 0,10 1 0,9-3 0,15 2 0,2-4 0,10 0 0,-2-1 0,12-3 0,-18-1 0,4-2 0</inkml:trace>
  <inkml:trace contextRef="#ctx0" brushRef="#br0" timeOffset="56676">24466 18782 24575,'-6'0'0,"2"4"0,3 5 0,1 8 0,0 6 0,-7 16 0,-1-9 0,-10 14 0,2-23 0,-3 9 0,4-7 0,-2 1 0,25-9 0,17-7 0,12-14 0,4-5 0,26-1 0,-24 0 0,-4 0 0,-2 2 0,-9 2 0</inkml:trace>
  <inkml:trace contextRef="#ctx0" brushRef="#br0" timeOffset="70940">14493 23083 24575,'0'-8'0,"-1"3"0,-4 5 0,-13 26 0,-6 13 0,3-7 0,-2 5-1057,1 7 0,-4 10 0,1 0 0,1-6 1057,-4 5 0,1-2 0,5 0 0,1 3 0,3-9 967,-4 4-967,10-4 0,4-14 0,25-11 0,9-22 0,21-4 0</inkml:trace>
  <inkml:trace contextRef="#ctx0" brushRef="#br0" timeOffset="71174">14730 23321 24575,'-15'6'0,"-3"25"0,-16 14 0,15-7 0,1 2 0,-2-2 0,0 2 0,-5 15 0,1-1 0,8-18 0,1-1 0,-2 5 0,3-4 0,2-11 0,7-12 0</inkml:trace>
  <inkml:trace contextRef="#ctx0" brushRef="#br0" timeOffset="71385">15128 23120 24575,'-36'58'0,"16"-27"0,0 0 0,-1 8 0,0 1-1293,0 1 1,1 1 1292,1 3 0,1 1 0,3-2 0,3-1 374,1-6 0,3-2-374,-1 19 0,7-25 0,2-11 0</inkml:trace>
  <inkml:trace contextRef="#ctx0" brushRef="#br0" timeOffset="71585">15215 23292 24575,'-14'14'0,"-6"11"0,-13 29 0,13-15 0,0 3-1720,-3 5 0,0 3 1720,1 3 0,1 2 0,0-5 0,1-1 215,5-5 0,1-3 1,-9 24-1,7-11 1</inkml:trace>
  <inkml:trace contextRef="#ctx0" brushRef="#br0" timeOffset="71783">15418 23467 24575,'-40'58'0,"17"-26"0,-2 4 0,-1 8 0,-3 7 0,2-3-2670,-4 11 0,-1 0 2670,4-5 0,-1 4 0,3-4 0,2 1 0,3-3 0,-2 0 0,1 0 0</inkml:trace>
  <inkml:trace contextRef="#ctx0" brushRef="#br0" timeOffset="104180">23445 11669 24575,'-7'8'0,"-8"17"0,-6 0 0,-3 7 0,1 8 0,-5-6 0,-1 7 0,-1 3 0,8-9 0,-1-1-409,-11 10 0,2 0 409,13-13 0,1-1 0,-3 0 0,1 1 0,-2 2 0,-1 3 0,-11 22 0,-1 1 0,8-16 0,0-1 0,-9 14 0,-1 1 0,0-3 0,2-2 0,10-15 0,1-1 0,-8 8 0,4-2 0,0 3 0,7-21 0,4 0 0,8-16 0,3-4 818,3 0-818,-4-4 0,5 7 0,-1-8 0,21-8 0,5-7 0</inkml:trace>
  <inkml:trace contextRef="#ctx0" brushRef="#br0" timeOffset="108435">23212 12553 24575,'0'-8'0,"0"2"0,0 2 0,0 1 0,0 0 0,0-1 0,0 1 0,-1 0 0,-2 0 0,2 1 0,-3 0 0,4-2 0,-2 2 0,2-3 0,-2 5 0,0-2 0,0 1 0,1 0 0,8 0 0,9-2 0,9 2 0,9-1 0,0 2 0,1 0 0,3 0 0,1 0 0,-6 0 0,-10 0 0,-12 1 0,-7 1 0,-3 2 0,-1 3 0,0 0 0,0 11 0,-13 5 0,-5 18 0,-8-12 0,-3 1 0,-15 25 0,17-27 0,0-2 0,-11 16 0,1-1 0,-2 3 0,2-6 0,11-9 0,9-15 0,5 1 0,5-6 0,2 0 0,4-8 0,4 2 0,12-2 0,13 2 0,13-2 0,5 3 0,-4-4 0,-4 0 0,-1 0 0,7-1 0,19-3 0,-42 2 0,-10-2 0,-6 1 0,-3 0 0,-2-1 0,0 2 0</inkml:trace>
  <inkml:trace contextRef="#ctx0" brushRef="#br0" timeOffset="110763">23719 12415 24575,'-1'-5'0,"-1"1"0,-4 2 0,2-3 0,-2 3 0,1-4 0,0 3 0,0 1 0,-1-2 0,2 3 0,-2-2 0,3 3 0,0-2 0,2 1 0,-2 0 0,1 0 0,-1 0 0,0 1 0,0 0 0,-3 0 0,1 3 0,-1-1 0,2 6 0,-2-2 0,-3 6 0,-4 0 0,4 2 0,-6 0 0,6-3 0,-1 4 0,0-5 0,5 0 0,0-2 0,2-5 0,1 0 0,0 0 0,0-1 0,-1 4 0,1 1 0,0 1 0,0 3 0,2-1 0,-2-1 0,2 3 0,0-3 0,0 4 0,0-7 0,0 7 0,0-4 0,0 6 0,0-5 0,0-2 0,0-1 0,0-4 0,1 5 0,-1-6 0,6 4 0,-4-5 0,5 2 0,-4 2 0,2-3 0,4 3 0,-1-5 0,8 3 0,-8-3 0,6 3 0,-9-3 0,5 0 0,-4 0 0,3 0 0,-3 0 0,2 0 0,1 0 0,2-1 0,5-2 0,-5-4 0,2 3 0,1-9 0,2 5 0,-3-4 0,6-4 0,-13 11 0,4-10 0,-3 11 0,-3-7 0,4 6 0,-5-4 0,4 5 0,-6-7 0,5-5 0,-5 0 0,3-2 0,-3 8 0,1 4 0,-1-1 0,-1 0 0,0-1 0,0-3 0,0 0 0,0 3 0,0-1 0,0 7 0,0-3 0,0 2 0,-3-2 0,-4-1 0,-3 0 0,-4 0 0,1 1 0,6 0 0,0 2 0,5 1 0,1 0 0,-1 2 0,-6 14 0,-4 6 0</inkml:trace>
  <inkml:trace contextRef="#ctx0" brushRef="#br0" timeOffset="123774">7073 22230 24575,'-18'-25'0,"1"9"0,6 2 0,0 8 0,6 1 0,-2 2 0,3 0 0,2 0 0,1 1 0,0 15 0,0 41 0,1-13 0,0 5 0,0 10 0,0 2-695,-3 0 0,1-1 695,1-12 0,0-1 0,-1-4 0,-1 0-77,3-3 1,0-1 76,0 16 0,0-7 0,0-34 0,-7-29 0,3-20 0,-8-26 0,8 9 0,0-8 0,4 13 689,0 9 1,0-1-690,0-22 0,0 26 0,0 0 0,2-9 164,3 6-164,7-5 0,2 6 0,6 3 0,6 1 0,-2-2 0,4 5 0,-4-3 0,-9 24 0,-4 3 0,-7 7 0,3 2 0,10 11 0,10 19 0,3 18 0,-14-12 0,-2 5 0,1 22 0,-3 4-386,-2-13 0,-1 2 386,2 14 0,-2 0 0,-3-11 0,-2-3 0,-1-6 0,0-3 0,-1-3 0,-1-1-36,2-1 0,0-5 36,-2-1 0,5 1 0,-4-26 0,0-21 0,0-28 0,-2 2 0,0-4 0,0-14 0,0 0 0</inkml:trace>
  <inkml:trace contextRef="#ctx0" brushRef="#br0" timeOffset="124392">8222 21404 24575,'-11'0'0,"2"0"0,3 0 0,3 0 0,-22 40 0,-5 21-1890,2-11 1,-2 6 1889,10-13 0,0 3 0,-2 4 0,-3 9 0,-3 8 0,1 1 0,1-1 0,4-8 0,1-1 0,0 1 0,0 3-504,-2 2 1,-1 3 0,0 3-1,0-2 1,2-4 503,-1 2 0,1-4 0,1 0 0,-1-1-841,1-2 1,1 0 0,-1-1 0,1-1 840,0-3 0,1-2 0,0 0 0,0-1 0,-3 13 0,1-2 0,1-1-209,2-5 1,0-1-1,1-2 209,-3 11 0,2-4 0,3-9 0,2-8 0,0-4 1686,6-17-1686,5-23 2840,1-4-2840,1-15 762,7-26 0,2 2 0,1-6 0,4-10 0,0 0 1</inkml:trace>
  <inkml:trace contextRef="#ctx0" brushRef="#br0" timeOffset="125186">7796 22688 24575,'-31'-6'0,"10"-2"0,6 7 0,43-1 0,13 7 0,-2 4 0,2 3 0,-6-4 0,2 5 0,21 23 0,-1 6 0,-24-18 0,-3 3-254,13 15 0,-7 2 254,-14 4 0,-15 11 0,-16 10 0,-12-25 0,-10 9 0,-5 2 0,4-6 0,4-5 0,0-3 0,-4 3-798,-7 8 0,-6 6 0,0-2 0,4-9 798,-5-6 0,4-6 0,4 3 0,1-4 0,4-12 0,3-4 0,-2 9 0,5-14 0,26-14 426,17-1-426,16-8 0,7-3 0,-2 4 0,5-1 630,15-6 0,7-2 0,-3 1-630,-3 3 0,-1 1-548,-7 1 0,3 1 0,-5 2 548,-3 3 0,-3 1-363,9 0 1,-2 1 362,16 3 0,0-5 0,-47 6 303,-18-13 0,-1-30 0,-4-20 0</inkml:trace>
  <inkml:trace contextRef="#ctx0" brushRef="#br0" timeOffset="126222">8412 21973 24575,'-9'-13'0,"4"2"0,0 7 0,3 2 0,2 9 0,-1 29 0,2 23 0,2 10 0,0-6 0,0 4-295,-1-7 1,-1 3 0,1 0 294,1-6 0,-1-1 0,0-4 0,-2 4 0,0-2 0,1 6 0,-1-7 0,0-15 0,4-15 0,-4-24 0,4-17 0,-4-40 0,4 16 0,0-1 0,-2 2 0,0 1 0,3 2 0,1 1 883,8-23-883,0 24 0,11-21 0,11 5 0,-10 19 0,7-16 0,-19 38 0,-6 7 0,0 22 0,8 50 0,-6-18 0,-2 11 0,-1 1 0,-3-6 0,-4-14 0,1 0 0,8 14 0,-2-25 0,20-4 0,-10-21 0,33-18 0,-12-11 0,3-1 0,-16 2 0,-15 16 0,-8 3 0,0 0 0</inkml:trace>
  <inkml:trace contextRef="#ctx0" brushRef="#br0" timeOffset="130667">5644 18276 24575,'-6'-8'0,"1"2"0,2 1 0,1 1 0,0 3 0,-1-2 0,-4 26 0,-4 24 0,3-3 0,1 5-240,0 3 1,1 6 239,3-7 0,0 7 0,0 0 0,1-3-492,1-6 0,0-2 0,0 2 492,0 22 0,0 4 0,0-8 0,1-10 0,0-4 0,1 6 0,1-2 0,5 11 0,-1-5 0,4-49 0,-6-10 443,1-11-443,-4-27 0,3-22 0,1-6 0,-3 19 0,0-2 276,3-24 1,0 3-277,-1 6-328,3 5 328,1-4 0,15-3 0,-9 21 0,7 0 0,-15 33 0,0 0 0,-3 8 943,2 0-943,2 0 344,0 0-344,2 0 0,-2 2 0,2 8 0,3 19 0,-4 7 0,-2 6 0,-1 6 0,0 2 0,1 7 0,-1 0 0,-2-11 0,1-2 0,7 25 0,1-14 0,2-11 0,-5-11 0,2-15 0,-5-12 0,5-1 0,-5-5 0,7 0 0,-2 0 0,8-4 0,4-3 0,4-8 0,10 1 0,18-30 0,-14 5 0,-15 7 0,-1-1 0</inkml:trace>
  <inkml:trace contextRef="#ctx0" brushRef="#br0" timeOffset="132654">6742 18619 24575,'-1'-10'0,"0"1"0,-1 3 0,-2 2 0,4-1 0,-5 4 0,3 2 0,0 22 0,-1 25 0,1 7 0,1-13 0,1 1 0,-2 22 0,1 0 0,0-25 0,2-4 0,3 19 0,-3-17 0,5-16 0,-3-21 0,1-2 0,5 0 0,38-31 0,-2 13 0,-9-5 0,2-2 0,11 3 0,-11-4 0,-10 7 0</inkml:trace>
  <inkml:trace contextRef="#ctx0" brushRef="#br0" timeOffset="132886">6827 18865 24575,'-14'0'0,"3"0"0,8-1 0,40-26 0,-16-1 0,4-2 0,14 5 0,5 0 0,11-18 0,-1 5 0,-15 23 0,-2 4 0,5-5 0,-3 3 0,-2 6 0</inkml:trace>
  <inkml:trace contextRef="#ctx0" brushRef="#br0" timeOffset="133220">7124 18444 24575,'-5'34'0,"1"15"0,1 15 0,0-5 0,-2-6 0,2 2-1334,1 12 0,1 9 1,3-12 1333,2-20 0,6-7 1150,24 15-1150,10-9 0,15-34 0,-3-11 0,4-9 0,-3-15 0,1-7-719,-8 8 1,3 0 0,-3-4 718,-6-1 0,-2-3 0,-2 1 0,13-9 0,-4 3 0,-12 9 0,-2 1 0,-8 3 0,0 0 0</inkml:trace>
  <inkml:trace contextRef="#ctx0" brushRef="#br0" timeOffset="133447">7859 18277 24575,'0'-16'0,"48"-21"0,19-1 0,-31 17 0,3 0-1422,15-7 0,8-4 0,-6 4 1422,-7 5 0,-6 3 0,-6 5 0,-5 1 0,6-3 0,-24 11 0</inkml:trace>
  <inkml:trace contextRef="#ctx0" brushRef="#br0" timeOffset="133690">8003 17909 24575,'-36'26'0,"13"13"0,-2 26 0,19-30 0,3 2 0,-2-1 0,2 0 0,0 22 0,36 1 0,4-32 0,-4-10 0,7-7 0,17-16 0,1-10 0,-15 3 0,-1-5 0,12-7 0,-5-5 0,-24 2 0,-6-1 0,7-27 0</inkml:trace>
  <inkml:trace contextRef="#ctx0" brushRef="#br0" timeOffset="134018">8375 18045 24575,'-15'63'0,"-1"-1"0,1 1 0,0 0 0,-1-1 0,2 0 0,-2 1 0,2-1 0,4-4 0,6-5 0,10-3 0,6-5 0,-2 1-1543,-3 6 0,-2 1 1,0-1 1542,1 13 0,-1-1 0,-3-5 0,-1-3 706,-1-6 1,-4-5-707,-15 4 753,-15-21-753,-13-52 0,-5-19 0,31 10 0,5-5 0,1-5 0,8-4 0,10-19 0,11-1 0,4 18 0,5 1 179,-2 3 0,2-2 1,4 8-180,11 9 0,5 4-687,15-16 1,0 5 686,-23 23 0,-1 4 0,8-8 0,-7 5 0,-19 13 0</inkml:trace>
  <inkml:trace contextRef="#ctx0" brushRef="#br0" timeOffset="134594">6085 18698 24575,'2'-7'0,"0"2"0,3 4 0,3 1 0,6 0 0,28 0 0,-1 4 0,26 7 0,-10 1 0,-21 10 0,-6-3 0</inkml:trace>
  <inkml:trace contextRef="#ctx0" brushRef="#br0" timeOffset="134762">6188 19258 24575,'5'-54'0,"22"-8"0,18 13 0,8 2 0,-11 13 0,4 3 0,-1 9 0,1 0 0,-1 1 0</inkml:trace>
  <inkml:trace contextRef="#ctx0" brushRef="#br0" timeOffset="135622">8712 17855 24575,'23'-2'0,"1"0"0,10 2 0,18 11 0,-9 1 0,-4 13 0,-26-1 0</inkml:trace>
  <inkml:trace contextRef="#ctx0" brushRef="#br0" timeOffset="136357">8453 18161 24575,'11'-22'0,"19"-14"0,9 1 0,20 7 0,-8-4 0,0 5 0,10 16 0,-18 12 0,-18 35 0,-23 5 0,-18 21 0,-12-10 0,-2-16 0,-4-1 0,10-16 0,1-2 0,13-14 0,12-7 0,6-14 0,3 10 0,-9-1 0,-10 17 0,-3 4 0,-6 5 0,-3 5 0,-6 17 0,-1 7 0,6-11 0,0 3-660,-9 21 0,0 1 660,11-21 0,3-3 0,4 0 0,2-4 0,-3-1 0,9-4 0,3-32 0,14 4 0,9-36 0,12 0 0,-14 4 0,0 1 0</inkml:trace>
  <inkml:trace contextRef="#ctx0" brushRef="#br0" timeOffset="136567">8775 18326 24575,'12'0'0,"9"-4"0,14-1 0,2 1 0,2-2 0,18-3 0,-12 6 0,-2 0 0,-1 3 0,-1 11 0,-15 5 0</inkml:trace>
  <inkml:trace contextRef="#ctx0" brushRef="#br0" timeOffset="136798">9004 18576 24575,'-17'40'0,"-4"20"0,12-20 0,0 0 0,-2-5 0,1-1 0,-1 3 0,0 0 0,-16 27 0,9-24 0,-1 1 0,-1 2 0,0-3 0,-19 15 0,5-17 0,7-22 0,2-30 0,2-4 0</inkml:trace>
  <inkml:trace contextRef="#ctx0" brushRef="#br0" timeOffset="136972">8665 18792 24575,'40'27'0,"0"1"0,0 0 0,0-1 0,-4-3 0,1-1 0,4 2 0,1-1-1353,1 0 1,1-1 1352,1-2 0,1-1 0,-1-2 0,0-1 0,-1-5 0,0-3 0,-3-2 0,-1-3 0,-1-1 0,-1 0 0</inkml:trace>
  <inkml:trace contextRef="#ctx0" brushRef="#br0" timeOffset="137187">9598 17932 24575,'28'-7'0,"-3"5"0,7-2 0,-9 26 0,-5 26 0,-13-12 0,-1 0 0</inkml:trace>
  <inkml:trace contextRef="#ctx0" brushRef="#br0" timeOffset="137346">9406 18977 24575,'-6'-5'0,"1"-6"0,24-15 0,1-12 0,6-11 0,0 3 0,8 2 0,1-2 0,-3-8 0,1-8 0,-3 6 0,-2 9 0,1 0 0</inkml:trace>
  <inkml:trace contextRef="#ctx0" brushRef="#br0" timeOffset="137962">9892 17775 24575,'5'22'0,"3"-4"0,8 11 0,-3-7 0,0 6 0,-5-11 0,-2-3 0,9-7 0,-3 3 0,12-7 0,14-4 0,11-18 0,-17 4 0,2-2 0,-2-3 0,0 1 0,21-7 0,-16 8 0,-18 17 0,-12 8 0,-11 15 0,-10 15 0,-13 14 0,-9 4 0,17-25 0,-1 2 0,-3 12 0,1 1 0,8-11 0,0 1 0,-2 9 0,1 0 0,4 20 0,-1-19 0,2 15 0,-1-21 0,-5 19 0,-4-8 0,-5 12 0,3 4 0,2-20 0,5 18 0,3-27 0,5-4 0,3-6 0,4-18 0,0-3 0,1-1 0,6-34 0,1-10 0</inkml:trace>
  <inkml:trace contextRef="#ctx0" brushRef="#br0" timeOffset="138179">10216 18525 24575,'3'48'0,"15"0"0,-5-14 0,15-4 0,-14-22 0,3 0 0,-2-7 0,-6-10 0,-2-5 0</inkml:trace>
  <inkml:trace contextRef="#ctx0" brushRef="#br0" timeOffset="138373">10517 17307 24575,'19'24'0,"-1"20"0,2 5 0,0-17 0,1 2 0,6 25 0,1 0 0</inkml:trace>
  <inkml:trace contextRef="#ctx0" brushRef="#br0" timeOffset="138541">11344 17086 24575,'-55'37'0,"3"9"0,27-18 0,3 4 0,-2 6 0,2 1 0,-2-2 0,-1-1 0,-3 8 0,0 0 0</inkml:trace>
  <inkml:trace contextRef="#ctx0" brushRef="#br0" timeOffset="138746">10382 18161 24575,'57'-36'0,"-17"7"0,4-5 0,-3 0 0,3-4 0,1-1-1513,7-6 0,1-2 0,1 1 1513,-3 2 0,1 1 0,2 1 0,-7 8 0,4 1 0,-2 2 0,-5 2 231,8-7 0,-5 3 1,9 3-1,-14 4 1,-31 6-1</inkml:trace>
  <inkml:trace contextRef="#ctx0" brushRef="#br0" timeOffset="139667">10912 17198 24575,'-15'48'0,"-1"16"0,9-10 0,1 15 0,1 4 0,-1-7 0,1-3 0,-1-3 0,2 5-1044,0-7 0,2 7 0,-1 2 1,1-2-1,0-6 1044,-1 6 0,1-5 0,1-2 0,0-3 0,1-2 0,0-2 0,-1 12 0,0-4 786,0-15 0,2-6-786,1-4 846,0-27-846,12-58 0,-8 9 0,1-7 0,0-8 0,0-6 0,-1 3 0,1-1 0,-3 3 0,3-12 0,-9 15 2801,-11 42-2801,-13 54 0,6-8 0,0 6 0,1 6 0,-1 7 0,1-3 0,1 4 0,1-3 0,-3 3 0,7-9 0,16-23 0,30-60 0,-2-2 0,7-10 0,0-1-1674,0 7 1,1 0 0,1-5 1673,-7 7 0,1-5 0,0-1 0,1 0 0,-1 3 0,3 0 0,0 2 0,-1 1 0,0-2 0,1-2 0,-1-2 0,0 1 0,-1 1-926,10-9 1,-1 2 0,-2 0 925,-3 5 0,-1 0 0,-3 4-313,3-8 1,-4 5 312,-10 16 0,-4 3 0,-1-5 0,-13 29 1958,-12 35 0,-6 17-1958,3 21 1748,-4-12 0,5-1-1748,25 11 0,19-21 504,-4-26 1,4 1-505,13 13 0,0 4 0,-15-9 0,-3 3 0,3 11 0,-8 4-1302,-18 10 0,-12 3 1302,-11 7 0,-8 3 0,5-10 0,-2 3 0,-4-2 0,-2-6 0,-4-1 0,-1-3 0,3-7 0,-2-3 0,-5-3-342,-15 1 0,-6-5 0,2-10 342,3-14 0,0-9 0,1-1 0,-2-3 0,9-11 0,9-29 0,12-9 0,5 2 0,6 0 0,6-2 0,9 4 0,34-9 0,-2 37 0,12 6 0,2 5 0,10 3 0,3 1 0,-4 1-1233,7 0 1,-3 3-1,4 0 1233,-1 2 0,5 0 0,-1 2 0,-7 3 0,-6 3 0,-5 4 0,-3 3-861,17 11 0,-2 6 861,-21-11 0,-1 2 0,0 2 0,0 4 0,-1 3 0,0 0 0,15 8 0,0 1 0,-21-7 0,0-1 0,1 1 0</inkml:trace>
  <inkml:trace contextRef="#ctx0" brushRef="#br0" timeOffset="152242">9238 22507 24575,'-21'-7'0,"1"-9"0,7 10 0,5-9 0,7 11 0,1 1 0,8 0 0,31-1 0,3-4 0,25-11 0,-20 4 0,-1-2 0,18-12 0,-20 16 0,-1 2 0,6 1 0,-4 7 0,2-4 0,-8 2 0,-5-4 0,-19 4 0,-5 1 0,-10-11 0,2-7 0,-2-13 0</inkml:trace>
  <inkml:trace contextRef="#ctx0" brushRef="#br0" timeOffset="152742">9122 22920 24575,'-9'4'0,"1"-3"0,6 4 0,2-5 0,21 1 0,42-12 0,-25 2 0,2-2-398,19-7 0,6-3 398,-10 0 0,2-3 0,-2 2 0,7-2 0,0 0 0,-10 3 0,2 0 0,-5 2 0,0 1 0,-6 3 0,6-3 0,-3 3 0,-39 14 0,-4-10 0,0-2 0</inkml:trace>
  <inkml:trace contextRef="#ctx0" brushRef="#br0" timeOffset="158657">10371 21532 24575,'-4'0'0,"-1"0"0,3 0 0,-1 0 0,2-1 0,-1 0 0,2-2 0,0 1 0,0-2 0,0 2 0,1 1 0,0 1 0,3 0 0,5 23 0,0 12 0,2 9 0,-1 6 0,12 12 0,-7-4 0,-2-23 0,0-1 0,0 36 0,-1-23 0,-3 7 0,1-18 0,-2-3 0,-1-6 0,0 10 0,0 3 0,-1 5 0,0-4 0,-1 1 0,2 11 0,-1 16 0,4-12 0,-5-15 0,-1-1 0,5 4 0,1 17 0,-6-14 0,-1-6 0,1 0 0,0 12 0,-2-13 0,1 0 0,1 2 0,1 12 0,0-12 0,-1-6 0,2-13 0,1 10 0,6 15 0,-6-8 0,8 15 0,-8-31 0,-1 1 0,2-3 0,-5-6 0,6 9 0,-4-4 0,3-4 0,-5-6 0,1-4 0,-4-2 0,0-4 0,0 3 0,0-3 0,0 1 0</inkml:trace>
  <inkml:trace contextRef="#ctx0" brushRef="#br0" timeOffset="163001">26082 20722 24575,'-15'2'0,"0"17"0,6 6 0,3 12 0,4-14 0,-2-3 0,3-13 0,-2-2 0,-11 37 0,-4 12 0,-4 3 0,-3 6-436,8-16 0,-1 2 0,-3 5 436,-5 6 0,-2 6 0,-2 2 0,2-3-542,6-11 0,1-2 0,0 0 0,-1 5 542,-2 2 0,-1 6 0,0 1 0,1-3 0,3-7-802,0 2 0,3-6 0,1 0 802,-2 7 0,2 1 0,2-10 0,0 13 0,5-18 0,9-38 996,1-9-996,2-39 0,5-20 0,6 16 0,3-3 329,-5-8 0,1-7 1,5 2-330,10 2 0,6 0 0,-1 4 0,-7 9 0,-1 2 0,3 0 0,9-10 0,4-1 0,-3 8 0,-5 14 0,-2 4 1366,-1-2 0,-2 7-1366,-2 15 0,-1 8 0,-6 14 0,2 21 0,-14 22 0,-3-18 0,-2 2 0,0 5 0,-2 1 0,-3 4 0,-3 0-248,-1 1 0,-2-1 248,-5 2 0,0-1 0,3-6 0,0-3-97,-1-7 1,2-1 96,4 23 0,-1-29 0,5 2 0,7-21 0,17-38 0,12-10 0</inkml:trace>
  <inkml:trace contextRef="#ctx0" brushRef="#br0" timeOffset="163288">26252 21754 24575,'0'-4'0,"-2"1"0,16 2 0,44-15 0,7 4 0,-17 2 0,0 1 0,19 0 0,-19 8 0,-23 1 0,-13 0 0</inkml:trace>
  <inkml:trace contextRef="#ctx0" brushRef="#br0" timeOffset="163493">26141 22243 24575,'3'0'0,"16"0"0,25-11 0,9-4 0,-1 3 0,3-1 0,0-2 0,4-2 0,-2 1 0,10-1 0,-3 2 0,2 0 0,0 0 0</inkml:trace>
  <inkml:trace contextRef="#ctx0" brushRef="#br0" timeOffset="163928">27355 20700 24575,'-17'36'0,"-2"28"0,10-19 0,-2 10 0,1 4 0,0-5-2703,0 3 1,1-3 0,-2 5 2702,-2 7 0,-2 6 0,1 1 0,1-7 0,3-9 0,2-5 0,-1 2-278,-3 14 1,-2 3-1,3-5 278,2 4 0,1-3 515,1-3 0,1-3-515,2-19 0,2-7 0,2 0 0,0-5 3601,0-19-3601,6-10 0,17-14 0,9-4 0</inkml:trace>
  <inkml:trace contextRef="#ctx0" brushRef="#br0" timeOffset="164367">27708 21619 24575,'-6'0'0,"2"10"0,4 9 0,0 8 0,6 25 0,8-11 0,11 8 0,10-16 0,3-12 0,7-10 0,5-8 0,-9-22 0,0-9 0,-10 2 0,-1-4 0,9-13 0,-6-5 0,-16 10 0,-6-1 0,0-7 0,-7 2 0,-13-14 0,-14 19 0,-7 5 0,-31 13 0,21 9 0,2 3 0,-8 9 0,20 13 0,18 4 0,5 20 0,12-4 0,4 5 0</inkml:trace>
  <inkml:trace contextRef="#ctx0" brushRef="#br0" timeOffset="165196">28675 21009 24575,'-22'-21'0,"-3"2"0,-37 6 0,7 31 0,16-6 0,1 7-272,6 19 1,5 8 271,3-2 0,2 3-863,2 10 1,3 2 862,5-3 0,2-1 0,4-8 0,2-3 0,0 14 0,18-25 0,8-30 0,17 2 0,14-15 0,-22-6 0,1-4-444,4-5 1,0-4 443,-1-10 0,-1-5 0,0 2 0,-2-3 819,-4-7 1,-3 0-820,-8 17 0,-2 1 0,6-27 0,-19 55 0,-2 40 0,0 12 0,0 7 0,0-3 0,0 2-778,0-4 1,0 3-1,0-2 778,0 15 0,0-1 0,-1-11 0,-2 1 0,1 0 0,-2 4 0,-1 1 0,0 0 0,0-3 0,0 1 0,-2 4 0,-2 4 0,-1 6 0,0 0 0,1-6 0,1-10 0,1-4 0,-1 3-369,-1 8 0,-2 6 1,0-2-1,1-9 369,-2-2 0,0-5 0,-6 9 0,-1-4 103,-10 5-103,-11-15 0,1-25 0,1-14 0,-2-6 0,-20-10 0,16 2 0,1-6 1070,8-10 1,4-4-1071,-15-8 3080,3-10-3080,29 19 0,8 2 0,19-16 0,16-4 0,10-3 0,-1 1 0,3-1-1044,-3 5 1,3-3 0,-1 2 1043,-7 7 0,-1 2 0,-1 1 0,11-9 0,-2 1 0,-3 3 0,-3 3 0,12-8 0,-15 15 0,-19 19 0,-7 11 0,14 0 0,-6 5 0,10 1 0</inkml:trace>
  <inkml:trace contextRef="#ctx0" brushRef="#br0" timeOffset="166377">29013 22490 24575,'-6'0'0,"2"-10"0,3-11 0,7-1 0,7 2 0,20 9 0,9 7 0,15 0 0,6 1 0,-27 3 0,0 0 0,1 0 0,0 0 0,0 1 0,-2 1 0,20 5 0,0 14 0,-33-6 0,3 8 0,-25-5 0,-15 14 0,-15 15 0,9-13 0,-4 0 0,-4-5 0,-5 1 0,-10 8 0,-8 5 0,4-7 0,7-10 0,-2-1-442,-3 4 1,-4 3-1,6-6 442,-13-4 0,13-6 0,15-8 0,23-7 0,40-16 0,24-6 0,-16 7 0,2-1-181,4-2 0,5-3 0,-1 2 181,-2 4 0,0 2 0,-3 0 0,7-3 0,-2 1 0,10 4 0,-3 2 0,-19 2 0,-4 2 0,8 4 1287,-7-2-1287,-28 2 0,0 0 0,-4 0 0,8 0 0,0-17 0,8-3 0</inkml:trace>
  <inkml:trace contextRef="#ctx0" brushRef="#br0" timeOffset="170102">29346 20638 24575,'-6'0'0,"2"-1"0,3 0 0,-1 0 0,0 1 0,-1 0 0,0 0 0,1 0 0,0 0 0,0 0 0,-3 4 0,3 45 0,-1-5 0,3 12 0,0 4 0,0 11-340,0-22 0,0-1 340,0 4 0,-2-12 0,-1 0 0,1 3 0,-4 16 0,5-39 0,0-9 0,1-9 0,0-3 0,0-5 680,-1 2-680,-3-49 0,1 3 0,0-11 0,2-6 0,3 18 0,0 1 0,1-5 0,2 4 0,7-9 0,1 23 0,-5 15 0,3 4 0,3 2 0,6-2 0,9-1 0,-6 6 0,19-5 0,-20 14 0,9-6 0,-15 8 0,-1-1 0,6 1 0,3 0 0,-2-1 0,-5 1 0,-6 0 0,-7 0 0,1 0 0,-3 5 0,-1-1 0,-1 13 0,0-3 0,0 11 0,0-1 0,0 2 0,-5 9 0,-1 9 0,-4-4 0,2 21 0,1-27 0,-2 26 0,3-11 0,-4-8 0,1 14 0,4-38 0,-1 13 0,6-21 0,0-1 0,6 14 0,7-1 0,6 10 0,9-9 0,12 0 0,-6-9 0,9 2 0,-19-10 0,-7 0 0,-6-4 0,-7 2 0,0-1 0,-3 0 0,-1 3 0,0-3 0,7 1 0,3-4 0,9-3 0,-2 2 0,13-14 0,-17 12 0,9-8 0,-14 12 0,-5-1 0,1 1 0,-3-3 0,-13-24 0,-2-8 0</inkml:trace>
  <inkml:trace contextRef="#ctx0" brushRef="#br0" timeOffset="177163">25621 18981 24575,'-6'-3'0,"2"-2"0,4 3 0,-2-3 0,1 3 0,-2 0 0,0 2 0,1 0 0,-3 0 0,2 0 0,-1 1 0,2 0 0,1 0 0,0-1 0,-1 0 0,0 0 0,0 1 0,-2 1 0,4 1 0,-3 0 0,3 2 0,5-3 0,21 1 0,14-3 0,13-2 0,7 1 0,5-6 0,1 0 0,1 0 0,-25 4 0,0 2 0,12-1 0,13 2 0,-31 0 0,1 0 0,-12 0 0,2-2 0,-18-1 0,0 0 0,-5 1 0,3 2 0,-2 0 0,0 0 0,1 0 0,-2 0 0,9 0 0,3-1 0,12-1 0,10-1 0,31-11 0,-7 7 0,-25-3 0,-1 1 0,6 5 0,-12-5 0,-1 9 0,3-2 0,12-3 0,13 4 0,6-9 0,-26 8 0,0 0 0,32-7 0,-6 6 0,-3-5 0,-21 6 0,1 0 0,20-7 0,-24 6 0,0 1 0,23-6 0,-25-1 0,14 1 0,-20-4 0,8 5 0,7-12 0,-4 9 0,4-5 0,-17 10 0,1 1 0,7 2 0,-2-5 0,11 2 0,5-2 0,-14-1 0,1-1-574,19 3 0,2 0 574,-14-3 0,-1 2 0,3 4 0,1 2 0,0-4 0,-1 1 0,0 2 0,-2 0-29,-3 1 0,-4-1 29,17-1 0,-15 3 0,-16 0 0,-6 0 0,-7 0 1144,-5 4-1144,-18 3 0,-9 16 0,-5 6 0,-11 2 0,1 1 0</inkml:trace>
  <inkml:trace contextRef="#ctx0" brushRef="#br0" timeOffset="193390">26644 14398 24575,'-8'-65'0,"2"-1"0,2 20 0,-1 6 0,-5-7 0,-2 12 0,-7-24 0,6 32 0,-4-4 0,7 27 0,3 0 0,0 3 0,3 14 0,1 38 0,2-10 0,1 6 0,-1 9 0,1 7 0,1 0-463,-2-9 1,1-1 0,1 4 462,-1 2 0,1 6 0,1-1 0,-1-5-739,0-4 0,1-3 0,0-2 739,2 0 0,2-1 0,-1-4 0,1 4 0,1-6 0,9 7 0,-6-2 0,2-22 0,-3-11 1226,2-15-1226,-1-3 0,19-28 0,6-10 0</inkml:trace>
  <inkml:trace contextRef="#ctx0" brushRef="#br0" timeOffset="193816">27325 14654 24575,'-31'-16'0,"-5"5"0,-4 8 0,-3 29 0,10 9 0,17-3 0,5 4 0,-3 15 0,9 3 0,24-19 0,20-11 0,26-6 0,-25-13 0,3-4 0,1-7 0,-1-5 0,-3-4 0,-3-5 0,-2-6 0,-7-6 0,-9-3 0,-7-1 0,3-29 0,-45 26 0,-13 6 0,11 16 0,-3 3 0,-25-6 0,-1 8 0,17 17 0,5 7 0,-4 11 0,47 17 0,25-23 0,11-5 0,14 1 0,0 0 0</inkml:trace>
  <inkml:trace contextRef="#ctx0" brushRef="#br0" timeOffset="194386">28043 14490 24575,'-37'-5'0,"-1"1"0,0-1 0,2 1 0,-12 0 0,10 0 0,29 1 0,5 0 0,4-4 0,0 4 0,1-5 0,10-21 0,0 3 0,4-19 0,-7 24 0,-6 10 0,-2 44 0,0 28 0,0-7 0,0 7-701,1-12 1,-1 2 0,1 2 700,-1 8 0,1 2 0,-2 7-747,-1-6 0,-2 7 1,-1 3-1,1-2 0,0-5 747,2-6 0,0-5 0,0 0 0,-1 3 0,-1 3 0,-1 4 0,-1 1 0,1-3 0,0-8 0,-2 18 0,1-9-438,1-5 0,0-5 438,-1-12 0,0-5 0,1 3 0,-13-61 0,3-42 0,1 12 0,1-3 787,3-1 0,4-3-787,7 4 0,3-4 0,3 3 0,9-7 0,7 1 671,2 2 0,5-2 0,6 6-671,3 14 0,4 5 0,3 0-1004,8-7 0,3 0 1,3 3 1003,2 6 0,3 4 0,1 2 0,0 0 0,0 2 0,-1 1 0,-6 4 0,-2 2 0,0 0 0,-4 5 0,0-1 0,0 0 0</inkml:trace>
  <inkml:trace contextRef="#ctx0" brushRef="#br0" timeOffset="197628">28593 14325 24575,'-6'-14'0,"0"-1"0,1 10 0,3-3 0,-2 7 0,3-1 0,-3 2 0,0 1 0,1 21 0,1 17 0,2 11 0,0 4 0,0-13 0,0-1 0,0 11 0,0-2 0,0 8 0,0-24 0,0-1 0,0-11 0,0-7 0,2-4 0,-1-6 0,0-6 0,0-23 0,-1 1 0,0-20 0,0-18 0,-2 22 0,2-28 0,-1 27 0,1 0 0,0 1 0,2-16 0,3 25 0,2-16 0,27 16 0,-1 7 0,11-1 0,-10 9 0,-12 12 0,3 0 0,-2 1 0,10 3 0,-1 0 0,2 0 0,-6 0 0,-14 6 0,-6 4 0,-4 4 0,9 29 0,0-4 0,0 6 0,-7-3 0,-5-19 0,0 23 0,-1-6 0,-8 16 0,-3 5 0,-17-5 0,14-13 0,-1-2 0,-11 6 0,6 5 0,15-18 0,1 24 0,3-7 0,-1 9 0,5-36 0,1-17 0,10-3 0,13-4 0,36 0 0,-22 0 0,2 0-351,16-6 1,2-2 350,-4-1 0,1-3 0,6-7 0,-4-2-28,-24 8 1,-3 0 27,24-9 0,-65 19 0,-8 2 0</inkml:trace>
  <inkml:trace contextRef="#ctx0" brushRef="#br0" timeOffset="199052">27899 14411 24575,'-6'-17'0,"1"2"0,1-5 0,2 5 0,2 1 0,0 0 0,-2 0 0,-1 1 0,-5 1 0,-4 0 0,-6 1 0,-2-6 0,-3 3 0,1 3 0,3-1 0,2 4 0,-1-6 0,-7-7 0,-2 11 0,-9-14 0,12 18 0,-4-9 0,11 3 0,-8 6 0,-5-2 0,-5 8 0,-7-1 0,11 1 0,-5 8 0,5 28 0,10 0 0,8-2 0,3 2 0,5 16 0,1 10 0,4-14 0,4 4 0,17-11 0,6-2 0,12-8 0,-3-8 0,-7-9 0,-7-5 0,-5-5 0,-8 0 0,-2-1 0,-2-3 0,1-2 0,22-13 0,11-17 0,-2 3 0,1-2 0,15-16 0,-24 20 0,-2 4 0,-5 9 0,-14 6 0,-2 3 0,-8 4 0,-1-2 0,-1 2 0,-1-1 0,1 2 0,3 23 0,1 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13:46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10317 12721 24575,'-1'-5'0,"1"0"0,-1 3 0,1-1 0,0 2 0,-2 23 0,-14 38 0,7-18 0,-2 7 0,-6 7 0,-3 6 0,1-3 0,0 6 0,0 2 0,0-1 0,-2 4 0,3-8-613,5-12 1,2-5 612,0 11 0,3-7 0,1-15 0,8-33 0,13-61 0,-4 13 0,0 0 0</inkml:trace>
  <inkml:trace contextRef="#ctx0" brushRef="#br0" timeOffset="812">10098 12808 24575,'-19'-12'0,"3"2"0,10 8 0,2-2 0,10 1 0,38-1 0,-8 3 0,3 0-460,14-2 1,4-2 459,12 0 0,3-1-1348,-20 0 1,1-1-1,1 0 1348,12-3 0,2 0 0,2-1 0,-11 4 0,1 0 0,1 0 0,2 0 0,5-2 0,1-1 0,2 0 0,0 1-707,-11 1 1,2 0 0,0 0-1,0 0 1,1 0 706,2 1 0,0-1 0,1 1 0,2-1 0,4 0-497,-11 1 1,4-1 0,3 0 0,1 0-1,1 0 1,-1 0 0,-2 0 0,-3 1 496,8-1 0,-3 1 0,-1 1 0,0-1 0,2 1 0,2-2-301,-6 1 1,3 0-1,1-1 1,2 0-1,-1 0 1,-1 1 0,-3 0-1,-2 1 301,2 0 0,-3 0 0,-1 2 0,-2-1 0,0 0 0,1 0-30,-1-1 0,-1 0 0,0-1 1,0 0-1,2 1 0,3-1 30,2 0 0,4 0 0,1 0 0,2 0 0,-2-1 0,-1 2 0,-3-1 0,-3 1 0,-3 0 0,-1 0 0,0 1 0,1-1 0,2-1-105,0 0 1,3-1 0,1 0 0,0-1 0,0 1 0,-3 0 0,-2 2 104,6 0 0,-3 1 0,-3 0 0,1 1 0,0 0 0,0 0 0,0-1 0,0 1 0,-1 0 0,1 0 0,0 1 0,-1-1 0,1 1 0,-1 0 0,-1 0 219,-3 1 1,-1 0 0,-1 0-1,0 1 1,0-1-220,11-2 0,0 1 0,-1-1 0,0 1 0,-5 1 0,0 0 0,-2 1 0,0-1 0,-5-1 0,-1 0 0,0 0 0,2 0 0,10 2 0,4 1 0,-1 0 0,-5-1 0,-2-1 0,-5 0 0,3 0 0,-7 1 0,2 0 0,-1 1 0,-1-2 761,8-2 0,-2 0 0,-3-1-761,4-1 0,2-1 0,2 1 0,5-1 0,-7 0 0,-8 1 0,-4-1 0,12 2 0,-2 1 0,-18 2 0,-3-1 1135,-1 1 1,-2 2-1136,27 0 5130,-17 0-5130,-18 0 3288,-17 0-3288,-6 3 1373,-3 5-1373,-7 62 0,-2-35 0,-1 3 0,-4 26 0,-1 6-296,2-4 0,0-1 296,0-8 0,2 1-1099,5 10 0,2 1 1099,0-13 0,-2 1 0,-4-2 0,-1 4 0,-3-2 0,-3 6 0,-5-2 0,0-13 0,-4 1 0,-1-4 0,-10-3 0,0 1 0</inkml:trace>
  <inkml:trace contextRef="#ctx0" brushRef="#br0" timeOffset="2125">10079 13893 24575,'0'-15'0,"15"6"0,31 3 0,-12 2 0,3 0-787,15 1 0,3-1 787,6-6 0,8 0-1148,-8 4 1,8 1-1,3 0 1,-2-1 1147,-6-1 0,-1-1 0,2 0 0,8 1-428,-18 2 1,4-1 0,5 1-1,2 0 1,1 0 0,1-1 0,-2 1-1,-1-1 1,-4 0 427,2 0 0,-2-1 0,-2 0 0,-1-1 0,1 1 0,2 0 0,4-1-386,-2 0 1,3 1 0,2-1-1,2 0 1,0 0 0,-1 0 0,0 0-1,-2-1 1,-3 1 385,4-2 0,-2 1 0,-3-1 0,0 0 0,1 0 0,2-1 0,3 1-237,-3-1 1,4 0-1,1-1 1,2 0-1,0 0 1,0 0 0,-2 1-1,-2 1 1,-4 1 236,1 1 0,-4 0 0,-2 2 0,-1 0 0,0 0 0,1-1 0,2 1-98,-1-2 1,3 0 0,2-1 0,0 0 0,-2 1 0,-1 1-1,-4 1 1,-5 2 97,15 1 0,-6 3 0,-4 2 0,0-2 470,12-2 0,-2 1 1,-2 0-471,-6 3 0,-1 0 0,2 0 0,9 0 0,2-2 0,-4 2 0,-18 0 0,-4 1 0,4-1 0,3-1 0,5 0 0,0-1 0,-7 1 0,13-1 0,-4 0 0,-10 0 0,2 1 0,-4-1 0,4 0 0,-2 0 0,17 0 0,0-1 0,-11 0 0,1-1 0,-10 1 0,1-1 0,-1 0 0,13-2 0,-1-1 0,-1-2 0,0 0 0,3-2 0,4 0 0,-2 1 0,5-1 0,-3 0 0,-15 2 0,-2 1 0,3-1 482,17 0 1,3-1-1,-4 2-482,0 0 0,-4 1 0,1-3 0,-1 1 1722,-10 4 1,-1-1-1723,-5-4 0,-1 0 0,-8 7 0,0 0 0,7-5 0,2-3 0,0 0 0,1-1 1740,9 1 1,2-1-1741,2-5 0,1 0 0,3 5 0,3 1 125,-8 0 0,3-2 0,-4 1-125,5 0 0,-3 1 0,13-3 0,-10 1 0,-24 3 2623,-18 4-2623,-20 0 0,-13 3 0,-38-2 0,3 3 0,-6 1 0,-15 0 0,-1 0 0</inkml:trace>
  <inkml:trace contextRef="#ctx0" brushRef="#br0" timeOffset="3091">10417 14030 24575,'0'-12'0,"-4"1"0,0 2 0,-2 1 0,1 3 0,3 1 0,-1 4 0,1-1 0,-1 4 0,-3 22 0,1 23 0,-1-2 0,0 5 0,0 4 0,-2 2-531,0 7 1,-2 2 530,-3 2 0,-2-2 0,4-6 0,-2 1 0,-2-3 0,-2 2 0,2-3 0,0 1 0,1-3 0,-4 14 0,2-4 0,1 3 0,8-31 0,1 1 0,3-26 0,2-9 0,1-44 0,0 6 0,0-6 0,0-15 0,0 0 0</inkml:trace>
  <inkml:trace contextRef="#ctx0" brushRef="#br0" timeOffset="3380">10364 13907 24575,'-41'42'0,"0"-1"0,0 1 0,12-10 0,-1 0 0,-4 6 0,-6 6 0,0 1 0,8-8 0,5-4 0,5-4 0,-1 3 0,2 0 0,-14 27 0,13-14 0,9-8 0,18-36 0,2-8 0</inkml:trace>
  <inkml:trace contextRef="#ctx0" brushRef="#br0" timeOffset="3624">10318 13967 24575,'51'35'0,"8"1"0,-5-5 0,10-8 0,-18 3 0,0-1 0,20-3 0,-23-3 0,0-1 0,23 2 0,-18-6 0,7-1 0,-22-10 0,-1-2 0</inkml:trace>
  <inkml:trace contextRef="#ctx0" brushRef="#br0" timeOffset="5108">10799 15446 24575,'-9'-12'0,"2"5"0,1-9 0,3 5 0,-2 6 0,19-1 0,14 6 0,33 0 0,-3 0 0,5-1 0,-8-2 0,1-1-196,-7 1 1,1 1 0,-3-1 195,2-2 0,-3-1 0,8-1 0,-2 1 0,15 1 0,3-3 0,-39 8 0,-11 0 0,-16 0 0,-4 0 0</inkml:trace>
  <inkml:trace contextRef="#ctx0" brushRef="#br0" timeOffset="5502">11427 15049 24575,'36'6'0,"2"7"0,2 3 0,22 14 0,-13-10 0,-2 2 0,11 16 0,-2-7 0,-11 7 0,-10 2 0,-8-10 0,-15-9 0,-19-7 0,-46 24 0,11-17 0,-5 3-1021,5-2 0,-2 3 0,-1-1 1021,-3 0 0,-1-1 0,1 0 0,4 0 0,0-1 0,3 1-235,-7 3 1,6 0 234,10-1 0,8 0 0,12 8 0,11 1 0</inkml:trace>
  <inkml:trace contextRef="#ctx0" brushRef="#br0" timeOffset="14402">9804 19349 24575,'-41'-40'0,"9"6"0,19 20 0,4 6 0,8 4 0,-1 2 0,1 1 0,-1 0 0,0 0 0,-1 9 0,2 21 0,1 26 0,0 6 0,0 4 0,-1-20 0,2 1 0,2 26 0,2-4 0,3-17 0,7 13 0,-4-42 0,0 0 0,-6-16 0,0-3 0</inkml:trace>
  <inkml:trace contextRef="#ctx0" brushRef="#br0" timeOffset="15239">9598 18721 24575,'-14'-8'0,"5"-2"0,23 9 0,37 10 0,14 4 0,0-7 0,6-2-1785,-14-1 0,6 0 0,2-2 0,-2-2 1785,-2-4 0,0-3 0,0-1 0,1-3 0,-5 0 0,0-1 0,0-2 0,2-1 0,0 1-682,7-1 0,0 0 0,1-1 0,1 0 0,0 1 682,-8 2 0,1 0 0,0 1 0,1-1 0,1 0 0,0 0 0,4-1 0,0-1 0,1 0 0,1 1 0,1-1 0,-1 1-470,-5 1 0,0 1 0,0 0 0,1 0 0,0 1 1,0-1-1,-1 0 470,1-1 0,-1 1 0,0-1 0,0 1 0,0 0 0,1-1 0,-1 1-315,2 0 1,1 0 0,-1 0 0,1 0 0,0 1-1,-1 0 1,-1 0 314,-2 1 0,0 0 0,-1 1 0,0 0 0,-1 1 0,1 0 0,0 0-10,0 0 0,-1 1 0,1-1 0,-1 2 0,1-1 0,-1 2 0,0-1 10,6 1 0,-1 0 0,0 1 0,1 1 0,1-1 0,2 0 0,-6 1 0,2-1 0,2 0 0,0 1 0,1-1 0,-1 1 0,-2-1 0,-3 1 0,5 0 0,-3 1 0,-2 0 0,0-1 0,1 0 0,3 0 0,-1-2 0,3 0 0,2 0 0,-1-1 0,-1 0 0,-2 0 0,-5 1 0,3-2 0,-3 1 0,-3 0 0,-1 0 0,1-1 0,-1 0 0,-1-1 0,1 0 0,-1 0 0,-1 0 142,8-1 0,0 0 0,-1-1 1,-1 1-143,-5-1 0,0-1 0,-2 0 0,0 1 422,8-2 1,-1 1 0,-1 1-423,-7 2 0,0 2 0,-3 0 1246,16-2 0,-3 2-1246,3 3 0,-3 0 0,-21-1 0,-2 1 2154,-1 1 1,-6 1-2155,-10 2 4203,-12 0-4203,-4 0 3268,-2 0-3268,19 0 0,19 0 0,-8 0 0,5 0 0,9 1 0,3-1 0,4 0 0,2 0 0,-9 0 0,3 1 0,-3-1 0,4 0 0,-2 0 0,10-1 0,-3 2 0,-19 0 0,-5 2 0,4 7 0,-4-4 0,-32 2 0,-3-4 0,0 1 0,0 5 0,2-2 0,1 63 0,-8-37 0,-4 3-545,-1 11 0,-1 6 0,-5-2 545,-6-3 0,-4-2 0,-1 2-1158,-1 7 0,-1 1 0,0 0 1158,-3-3 0,0-1 0,1 0 0,3-1 0,2 0 0,0 0 0,3 2 0,2 1 0,1-4-209,-3 8 0,3-2 209,6 8 0,4-6 0,0 0 0,3 3 0</inkml:trace>
  <inkml:trace contextRef="#ctx0" brushRef="#br0" timeOffset="16085">9789 19872 24575,'-23'-4'0,"-24"3"0,15 0 0,-29 11 0,27-1 0,0 12 0,18-14 0,15 3 0,41-5 0,-5 1 0,9 0-1531,11-4 0,12-3 0,4-1 0,-3 0 1531,-8 2 0,-2-1 0,1 0 0,5-1 0,-5-1 0,2-2 0,3 1 0,3-2 0,1 1 0,1 1-595,-4 0 1,2 1-1,3 0 1,0 0 0,1 0-1,0-1 1,-1-1-1,-3 0 595,2-2 0,-3 0 0,0-2 0,-1 0 0,1 1 0,3-1 0,3 0-318,-7 2 0,3 1 0,2 0 0,2-1 0,0 1 0,1 0 0,-1-1 0,0 0 0,-3-1 0,-2-1 318,4-1 0,-2-1 0,-1-1 0,-2 0 0,0-1 0,1 1 0,-1-1 0,2 0-237,-4 0 1,0 1 0,0-1 0,0-1-1,1 1 1,-1 0 0,1 0 0,-1-1 0,0 1 236,0 1 0,0 0 0,-1 0 0,0 0 0,0 0 0,1 0 0,1-1 0,1 0 0,1-1-18,-2 1 0,3-2 0,1 0 0,1 0 0,0 0 0,1-1 0,-1 1 0,0-1 0,-2 1 0,-1 0 0,-3 1 18,9-3 0,-3 2 0,-1-1 0,-2 1 0,0-1 0,0 1 0,1 0 0,1-1 32,-2 1 1,3 0-1,1 0 1,0 0 0,-1 0-1,0 0 1,-4 0-1,-2 1 1,-5 0-33,12-3 0,-4 1 0,-5 0 0,-1 0 0,-1 0 395,8-3 1,-1-1 0,-4 1 0,-5 3-396,-8 4 0,-4 3 0,-3-3 1479,16-12 1,-21 3-1480,-38 17 4423,-25-19-4423,-28 9 754,16 2 1,-4-1 0,-16-1 0,-2 0 0,-6 0 0,1-1 0</inkml:trace>
  <inkml:trace contextRef="#ctx0" brushRef="#br0" timeOffset="16539">12553 18247 24575,'9'-2'0,"25"31"0,-17-10 0,29 21 0,-20-19 0</inkml:trace>
  <inkml:trace contextRef="#ctx0" brushRef="#br0" timeOffset="17168">13323 18090 24575,'-2'-12'0,"-3"4"0,2 0 0,-4 5 0,4 1 0,-3 4 0,2 28 0,-3 26 0,1 1 0,-1 14 0,0-2-1450,2-11 1,-1-1-1,1 3 1450,-1 0 0,0 5 0,1-1 0,0-4 0,-1 1 0,1-3 0,0-3-623,3-5 0,0-2 0,0-1 623,-2 20 0,1-3-313,2-15 0,1-3 313,-1-6 0,2-3 0,4 4 0,4-2 3677,1-18-3677,1 4 2268,-5-10-2268,-3-4 0,5-6 0,-1-3 0</inkml:trace>
  <inkml:trace contextRef="#ctx0" brushRef="#br0" timeOffset="17547">14303 17795 24575,'7'-12'0,"-6"44"0,-4 21 0,-4-7 0,-1 5-2191,0 10 0,-1 7 0,-1-2 2191,0-11 0,-1-2 0,1 1 0,0-1 0,1 0 0,0-1-286,2-4 0,0-1 0,1 1 286,2 0 0,1 1 0,0-1 0,1 17 0,1-1 690,-1-2 0,4 0-690,6 6 0,4-3 0,-4-21 0,2-2 0,4 6 0,0-2 0,5 4 0</inkml:trace>
  <inkml:trace contextRef="#ctx0" brushRef="#br0" timeOffset="18157">13776 19492 24575,'-17'41'0,"-1"1"0,2 16 0,1 10 0,0 1 0,3-2 0,2 2 0,0 2-1834,2-16 0,0 2 1,1 2-1,0-1 0,1-2 1834,2 4 0,2-2 0,0-2 0,1 0 0,-2 9 0,2-1 0,-1-2 716,2-6 0,0-2 0,0-2-716,1 18 0,0-6 0,1-23 0,1-5 1489,6 15-1489,-1-42 0,-1-9 0,-3 0 0,-2-3 0,-2-1 0</inkml:trace>
  <inkml:trace contextRef="#ctx0" brushRef="#br0" timeOffset="18418">13629 19599 24575,'-51'34'0,"24"-13"0,0 6 0,1 13 0,0 10 0,0 4 0,3-5 0,-7 12 0,3 1 0,0 0 0,0 4 0,7-11 0,5 8 0,19-39 0,6-14 0</inkml:trace>
  <inkml:trace contextRef="#ctx0" brushRef="#br0" timeOffset="18587">13657 19532 24575,'50'32'0,"0"16"0,-19-24 0,0 3 0,1 11 0,-1 3-501,3-1 0,0-1 501,2 2 0,-1 1 46,0 0 1,-3 0 0,-7-10 0,-2-1 0,-3 1 0,-1 0 0</inkml:trace>
  <inkml:trace contextRef="#ctx0" brushRef="#br0" timeOffset="21075">12282 20978 24575,'-2'-13'0,"0"5"0,0 3 0,1 4 0,-1 0 0,-1 1 0,1 0 0,0 0 0,-4 0 0,-22 0 0,-12 0 0,-7 0 0,-2-1 0,-3 2-897,3 2 0,-4 2 0,2 0 897,-17 1 0,2 2 0,1 7 0,0 2-837,1-5 1,3 1 836,10 2 0,2-1 0,3-7 0,2 0 0,-20 15 0,21-18 0,21 11 2437,26-16-2437,34-3 0,1-24 0,-9 9 0,0-1 0</inkml:trace>
  <inkml:trace contextRef="#ctx0" brushRef="#br0" timeOffset="21598">11493 20727 24575,'-20'22'0,"-5"18"0,-12 4 0,14-10 0,-3 0 0,-29 9 0,18-8 0,0 2 0,-2-2 0,2-1 0,-13 15 0,11-11 0,36-28 0,11-8 0,25 16 0,-2-1 0,2 1 0,24 9 0,-25-6 0,-1-1 0,3-8 0,-2-1 0,0 1 0,-4-3 0,7 8 0,-5-10 0,12 16 0,-8-12 0,-1 4 0,-5-9 0</inkml:trace>
  <inkml:trace contextRef="#ctx0" brushRef="#br0" timeOffset="23360">16326 17749 24575,'-11'-9'0,"0"1"0,3 4 0,1 2 0,3 0 0,-4 1 0,-7 0 0,-21 51 0,9-19 0,-4 6-749,1 5 1,-2 7-1,-2 0 749,-5 2 0,-2 2 0,-1 2-1242,7-4 0,-1 2 1,0 1-1,0-1 1242,0-1 0,0-1 0,1 0 0,0 1 0,3-3 0,1 0 0,1 0 0,1-1-602,-5 10 1,1-3-1,3-2 602,-4 3 0,2-1-383,-1 4 0,5-4 383,-1 9 1318,-1-13-1318,25-30 0,9-47 0,3-3 0</inkml:trace>
  <inkml:trace contextRef="#ctx0" brushRef="#br0" timeOffset="23778">15373 17724 24575,'-6'-20'0,"-2"22"0,16 36 0,3-6 0,4 3-2616,11 16 0,5 3 2616,-5-10 0,1 1 0,1 2 0,4 10 0,1 4 0,-1 1 0,-7-10 0,0 2 0,-1 0 0,2 2-1166,2 6 0,1 2 0,1 0 1,-1-1 1165,-1-2 0,0 0 0,1 0 0,2 1 0,1-3 0,2 2 0,1 1 0,0-3 0,-2-6 275,6 5 1,-1-6 0,0 1-276,-6-4 0,1 4 0,-1-6 0,-2-11 0,28-3 0,-29-1 1813,-11-30-1813,-17-12 0,-1-43 0,0-17 0</inkml:trace>
  <inkml:trace contextRef="#ctx0" brushRef="#br0" timeOffset="27114">14217 22330 24575,'-4'-4'0,"2"2"0,2-8 0,2 8 0,24-4 0,24 6 0,-9-4 0,5 1-1230,7 0 0,4 1 1230,-10-1 0,1 0 0,0-1-996,1 0 0,0-1 1,2 0 995,8 1 0,2-1 0,0-1 0,0-4 0,0-1 0,1-1 0,5 2 0,0-1 0,0-2-1110,2-1 0,1-2 0,-1-1 1110,-1 1 0,-1-1 0,0 1 0,-1 0 0,-1 0 0,-3 1-521,-9 2 1,-1-1-1,-1 2 521,-3 0 0,-1 1 0,-3 0 516,5-3 0,-5 1-516,-8 2 0,-3 0 2220,3-4-2220,-22 7 0,-14-2 0,-3-4 0</inkml:trace>
  <inkml:trace contextRef="#ctx0" brushRef="#br0" timeOffset="27399">16116 21671 24575,'16'6'0,"29"10"0,-9-5 0,4 1 0,12 3 0,3 1 0,-8-2 0,3 1 0,-4 0-949,4 1 0,-3 1 949,7 3 0,-9 0 0,-19 2 0,-45 22 0,-19 7 0,6-16 0,-6 0-1523,-8 8 0,-6 5 0,-3-5 1523,-2-10 0,-3-6 0,-1 0 0,12-6 0,-1-1 0,-1 0 0,-1 0 0,-7 0 0,0 1 0,0-1 0,0 1 0</inkml:trace>
  <inkml:trace contextRef="#ctx0" brushRef="#br0" timeOffset="28095">11600 22235 24575,'0'-16'0,"-4"2"0,-2 6 0,-8 5 0,-9 17 0,-15 22 0,4 21 0,-1 6 0,6-22 0,0 2-705,3 6 0,1 5 1,1-5 704,0-8 0,1-3 0,2 1 0,1-1 0,3-5 0,2-1 0,-19 21 0,14-27 0,-2 2 0,13-28 0</inkml:trace>
  <inkml:trace contextRef="#ctx0" brushRef="#br0" timeOffset="28395">11072 22204 24575,'61'9'0,"-26"-4"0,2 5 0,14 16 0,1 6-849,0-2 0,-1 2 849,1 6 0,-1 3-839,-5 2 1,-2-2 838,-2-11 0,-2-1 0,-5 5 0,-1-2 788,20 2-788,-16-4 0,-14-15 0,-10-9 791,-9-4-791,-2-7 0,-3-13 0,0-5 0</inkml:trace>
  <inkml:trace contextRef="#ctx0" brushRef="#br0" timeOffset="43426">17261 12710 24575,'-59'-9'0,"0"-1"0,0 8 0,3-1 0,7-6 0,1 0 0,2 8 0,0 2 0,6-1 0,1 0 0,-3 0 0,-1 0 0,-4 0 0,-1 0 0,-3 0 0,-1 0-102,-4 11 1,4-22 0,40-4 0,0-6-1,2-6 1,1-5 0,0-6 0,1-4-1,1-5 1,0-5 0,1-4 0,1-3 0,0-5-1,1-3 1,1-3 0,-1-3 0,2-3-1,-1-2 1,1-3 0,0-1 0,1-2 0,-1-2-1,1-1 1,0-1 0,0 0 0,0-1-1,0-1 1,0 1 0,0 0 0,0 1 0,0 0-1,-1 1 1,1 2 0,-1 1 0,0 2-1,-1 2 1,0 3 0,-1 2 0,1 5 0,0 0-1,0 0 1,0 0 0,0 0 0,-1 0-1,1 0 1,0 0 0,0 1 0,0-1 0,0 0-1,-1 0 1,1 0 0,0 0 0,0 0-1,0 0 1,-1 0 0,1 1 0,0-1 0,0 0-1,0 0 1,0 0 0,-1 0 0,1 0-1,0 0 1,0 0 0,0 1 0,0-1 0,-1 0-1,1 0 1,0 0 0,0 0 0,0 0-1,0 0 1,-1 0 0,1 0 0,0 1 0,0-1-1,0 0 1,0 0 0,-1 0 0,1 0-1,0 0 1,0 0 0,0 0 0</inkml:trace>
  <inkml:trace contextRef="#ctx0" brushRef="#br0" timeOffset="45206">22862 6649 24575,'24'0'0,"-2"-6"0,1 0 0,-8-5 0,-4-7 0,-7 7 0,-2-12 0,-2 7 0,0-1 0,0 5 0,0 1 0,0 5 0,0-4 0,0 5 0,0-1 0,-2 5 0,0 0 0,-3 1 0,2 0 0,0 0 0,-1 0 0,3 7 0,-1 10 0,2 23 0,-2-5 0,0 9 0,-1 10 0,0 9 0,0-2-625,-1-8 1,0-1 0,1 3 624,-1-2 0,1 3 0,-1 0 0,2-3-802,-1-2 1,2-3-1,-1 0 802,0 23 0,0-3 0,1-7 0,2 1-324,2-7 1,1 2-1,1-3 324,0 1 0,1-1 0,3 16 0,1-4 0,-3-24 0,0-6-58,3 19 58,-3 8 0,-3-14 0,-3-6 0,-1 1 0,0 9 1527,0 7-1527,0-41 2479,0-7-2479,0-2 1223,-1 26-1223,-7-3 78,-1 12-78,1-9 0,0 2 0,-3 12 0,4-9 0,1 1 0,-2 21 0,0-1 0,3-6 0,2-20 0,1-12 0,2-22 0,-29-16 0,5-35 0,0-12 0,2-10 0,12 14 0,-1 0 0,1-1 0</inkml:trace>
  <inkml:trace contextRef="#ctx0" brushRef="#br0" timeOffset="45668">22907 7006 24575,'4'-4'0,"-2"-17"0,-2-18 0,0-1 0,-1-6 0,-4 16 0,0 5 0,-3 4 0,-3 7 0,3 9 0,-28 5 0,-1 14 0,-5 7 0,1 2 0,-2 3 0,-2 1-410,-5 1 1,-1 1-1,-1 2 410,6 0 0,-2 3 0,2 0 0,4-5 0,-8 1 0,3-2 0,-4 4 0,11-2 0,25-11 0,11-6 0,43-17 0,21-16 0,-4-15 0,4-9 0,-12 13 0,5-3 0,1-1 0,-2-3 0,-4-6 0,1-1 0,0 1 0,0-1 0</inkml:trace>
  <inkml:trace contextRef="#ctx0" brushRef="#br0" timeOffset="45858">23153 6508 24575,'17'55'0,"0"1"0,-1-1 0,1 0 0,4 15 0,0-2 0,2-10 0,3-14 0,1-6 0,-4-1 0,0-2 0,17 13 0,-20 1 0,-9-12 0,-31-11 0,-17-32 0,-20-16 0</inkml:trace>
  <inkml:trace contextRef="#ctx0" brushRef="#br0" timeOffset="46881">17971 5831 24575,'0'-13'0,"-7"-2"0,3 10 0,-7-2 0,21 7 0,34 0 0,-9 0 0,4 1 0,15 0 0,4 1-599,8-1 1,7-1 598,-10 1 0,7 0 0,3 0 0,-2-1-997,-8 0 0,0 0 0,0 0 1,4 0 996,-8 0 0,2 1 0,2-1 0,1 0 0,-1 0 0,-1-1-1014,5 0 1,-1 0 0,-1 0-1,0-1 1,1 1 1013,0 0 0,0 0 0,0 0 0,1-1 0,0-1-445,-7 0 1,1-2 0,0 0 0,1 0-1,-1 0 1,1 1 444,1 1 0,0 0 0,1 1 0,-1-1 0,1 1 0,0-1-366,0-1 1,1 0 0,0 0 0,0 0 0,-1 0 0,1 1 365,0 1 0,1 1 0,-1 0 0,0 1 0,0-1 0,0 0-48,-1 1 1,0-1 0,-1 1 0,1-1 0,-1 1-1,-1 1 48,-2-1 0,-1 1 0,-1 0 0,2 0 0,0 0 0,4 1 0,-4 0 0,3 1 0,2-1 0,1 1 0,0 0 0,0 0 0,-3 1 0,-2-1 0,4 0 0,-4 0 0,-2 1 0,1-1 0,3 1 0,4-1 0,-9 1 0,5-1 0,2 0 0,2 1 0,1-1 0,1 1 0,-2-1 0,-3 0 0,-2 0 0,-5 0 0,20 0 0,-8 0 0,-2 0 0,1 0 0,4-1 0,-9 0 0,2 0 0,2-1 0,1 1 0,-1-1 0,-1 0 0,-2 0 0,0 0 0,-1 0 0,-2-1 0,0 0 0,-2 1 0,-2-1-24,13 0 1,-3 0 0,-1 0 0,2 0 23,-6 0 0,1 0 0,1 0 0,-2 0 0,-3 0 319,14 0 1,-3 0 0,-2 0-320,-4 0 0,0 0 0,-1 0 449,-3 0 1,0 0 0,-1 0-450,-7 0 0,0 0 0,1 0 0,10 0 0,3 0 0,-4 0 0,-14 0 0,-3 0 0,5 0 0,6 0 0,5 0 0,1-1 0,-6 1 0,-7-2 0,-4-1 0,4 1 0,10 2 0,7-1 0,-1 1 0,-6-1 0,12-2 0,-2 0 0,-11 3 0,3 0 0,-8 0 0,-9 0 0,-4 0 1809,0 0 0,-4 0-1809,4 0 4125,-12-2-4125,-19 1 3828,-3-1-3828,-24 2 0,-44-30 0,13 12 0,0-1 0</inkml:trace>
  <inkml:trace contextRef="#ctx0" brushRef="#br0" timeOffset="47790">17852 6304 24575,'-44'11'0,"0"-1"0,1 0 0,3 1 0,6 4 0,2 1 0,-25 6 0,33-3 0,7-7 0,26-3 0,29 4 0,-4-3 0,8 0 0,5-2 0,9 0 0,4 0 0,-2-1-1549,-3-2 0,0 0 1,1 0-1,4-1 1549,3 1 0,5-1 0,1 1 0,1-1 0,-2-1 0,-2-1 0,0-1 0,0 0 0,0-1 0,1 0 0,-7 1 0,0-1 0,0 0 0,2 0 0,3 0 0,3 1-526,-6 1 0,3 0 0,3 0 1,2 0-1,1 1 0,0 0 1,0-1-1,-2 0 0,-2 0 526,-1-1 0,-1 0 0,-2-1 0,0 0 0,0 1 0,1-1 0,1 1 0,3 1-281,-5-1 1,2 2-1,1 0 1,0 0-1,2 0 1,0 0-1,0 0 1,0 0-1,1-1 1,-1 0 280,-3-1 0,1-1 0,1 1 0,0-1 0,0-1 0,0 1 0,-1 0 0,0 0 0,-1 0 0,-2 0 0,-1 1-280,8 0 1,-2 1-1,-1 0 1,-2 0 0,0 1-1,1-1 1,2 0 0,2-1 279,-4 0 0,2-1 0,2 0 0,1 0 0,0 0 0,0 0 0,-1 0 0,-2 0 0,-3 0 0,-3 1 29,4-1 1,-4 1-1,-3 0 1,0 0-1,-1 0 1,2 0 0,4 0-30,-4 1 0,3-1 0,2 2 0,0-1 0,1 0 0,-1 0 0,0 0 0,-3 0 0,-2 0 0,12 0 0,-4-1 0,-2 0 0,0 0 0,3 1 0,4 0 0,-8 0 0,5 1 0,2 0 0,2 0 0,1 0 0,-2 0 0,-3 0 0,-4-1 0,-5 0 0,8 0 0,-7 0 0,-3-1 0,0 1 0,2-1 0,8 1 0,4 0 0,-1-1 0,-4 1 0,-6 1 0,0 0 0,-6 1 0,0 0 430,8-1 0,0 1 1,-3-1-431,5 3 0,-4-1 1065,7-2 1,-7-1-1066,-3-2 4033,-31 0-4033,-14 3 451,-33 18 1,-20 5-1,-6-17 0,-10-8 1,-3 3-1,-2 8 1,0-1-1,0 1 1,0 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14:52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12654 8976 24575,'-12'-27'0,"-7"4"0,-4-6 0,-12 1 0,-3-4 0,-5 0 0,3 0 0,1 2 0,1 7 0,0 1 0,1 12 0,-1 0 0,-22 4 0,10 9 0,6-1 0,-1 7-263,6 11 1,1 4 262,-12 4 0,-2 3-1354,1 9 0,1 6 1354,15-12 0,0 1 0,0 1 0,1 1 0,1 1 0,1 3 0,0 6 0,3 3 0,1 1 0,3-2 0,2 0 0,2 1 0,2 3 0,1 2 0,4-2 0,4-4 0,2-1 0,2-1 0,0 18 0,6-2-711,10-6 0,10-5 711,4-8 0,11-6 0,17-6 0,14-4 0,-1-5 0,-9-7 0,-1-3 0,5-2-440,-1-1 0,4 0 0,3-4 0,2-8 440,-10-6 0,2-7 0,2-3 0,-1-3 0,-1 0 0,-4 1-591,8-3 1,-5 1 0,0-3 0,3-2 590,-6 2 0,4-2 0,1-1 0,-1-2 0,-5-2 0,-6-1 0,-2-8 0,-5-4 0,-6 0 0,-3 1 478,2 0 0,-5 0 0,-10-3-478,-15-17 0,-14-6 0,-9 10 0,-16 11 0,-13 9-538,-5 4 1,-10 2 0,-2 9 537,6 12 0,-2 8 0,-1 2 0,-5 0 0,-1 2 0,1 4-92,7 5 1,2 3 0,2 1 91,-15 1 0,7 5 1312,19 7 1,9 7-1313,12 10 0,11 4 61,14-10 0,9 0 0,9 14 0,8-4 0,8-18 0,0 0 0</inkml:trace>
  <inkml:trace contextRef="#ctx0" brushRef="#br0" timeOffset="365">13851 9189 24575,'-6'-19'0,"-24"0"0,2 9 0,-34 11 0,37 22 0,2 8 0,-7 0 0,2 5-382,7 17 0,6 6 382,0-4 0,7 2 0,12-7 0,7 2 0,2-3 0,6 8 0,6-3-642,0-11 1,5 0 0,3-7 641,14-5 0,5-7 0,7 2 0,8-7 0,-15-14 0,5-4 0,2-3 0,-4-2 0,2-2 0,-3-2 0,2-4 0,-2-2 0,3-2 0,-2-3 0,-7-2 0,-9-10 0,-1 1 0,1 0 0</inkml:trace>
  <inkml:trace contextRef="#ctx0" brushRef="#br0" timeOffset="831">14775 9431 24575,'0'34'0,"0"-1"0,0 17 0,4-7 0,4-5 0,1 1 0,2 17 0,12 8 0,-13-25 0,0-22 0,-4-7 0,-3-32 0,1-33 0,1 14 0,3-2 0,1-6 0,2 0 0,2 8 0,0 3 0,10-21 0,-7 26 0,0 16 0,0 22 0,7 20 0,4 19 0,1 18 0,-2-10 0,-3 3 0,-1-15 0,-1-1 0,4-7 0,4 6 0,-8-15 0,2 3 0,-11-19 0,7-21 0,4-9 0</inkml:trace>
  <inkml:trace contextRef="#ctx0" brushRef="#br0" timeOffset="1064">15903 8972 24575,'33'29'0,"1"0"0,6 2 0,2 2 0,6 10 0,6 5-1958,-11-15 1,5 2 0,0 0-1,-2-1 1958,0 3 0,-2-1 0,2 1 0,11 5 0,3 1 0,-8-3 1102,-10-10 0,-12 4-1102,-21 26 0,-21 5 0,-20-8 0,-16 0 0,10-14 0,-6 2 0,-3 1 0,-3-3 0,-9-5 0,1 0 0,0 0 0,-1 0 0</inkml:trace>
  <inkml:trace contextRef="#ctx0" brushRef="#br0" timeOffset="1800">11852 12989 24575,'-63'5'0,"1"0"0,9 12 0,-2 8 0,-2-2 0,-3 4 0,4 6-1200,11 6 0,4 6 0,2 1 1200,-1-2 0,1 1 0,6 5 0,12 2 0,3 6 0,5 0 0,4-4 0,-2 17 0,15-1 0,14-21 0,9 4 0,6-4 0,2-11 0,23-2 0,9-14 0,-5-5 0,6-5 0,-4-9 0,-11-12 0,-2-8 0,1-9 0,1-9 0,2-10 0,-1-3 0,-6 0 0,-2-1 0,-6-1 0,0-4-714,-3 0 0,1-4 1,-4-1-1,-10 5 714,-7-18 0,-16 6 0,-14 8 0,-10 5 10,-4 4 1,-8 6-11,-12 10 0,-7 9 0,-6 5 0,-3 8 0,1 9 0,1 13 0,15 13 0,1 9 0,6 2 0,3 2 0,7 6 0,11 2 0,0 0 0,0 0 0</inkml:trace>
  <inkml:trace contextRef="#ctx0" brushRef="#br0" timeOffset="2117">13677 12414 24575,'-6'-22'0,"-16"4"0,-19 11 0,-10 10 0,-5 21 0,-4 10-2936,4-4 0,-4 4 0,3 6 2936,14 0 0,2 5 0,1 3 0,2 0 0,-2 2 0,0 1 0,3 2 0,2 0 0,3 0 0,2 0 0,3 3 0,2 2 0,4 0 0,1 5 0,3 0 0,3 0 0,3-5 0,3 13 0,6-4 0,5 2 0,1-5 0,3 3 0,5-3 0,7-8-145,10-9 1,8-7 0,2-4 144,4-3 0,4-5 0,2-3 0,3-2 0,2-3 0,1-4 0,3-4 0,2-3 0,0-7 0,0-6 0,1-7 0,1-2 0,1-3 0,1 0 0,0 0 0</inkml:trace>
  <inkml:trace contextRef="#ctx0" brushRef="#br0" timeOffset="2528">14468 12462 24575,'0'11'0,"-4"26"0,-5 27 0,-1 12 0,-1 2 0,2-13 0,0-2 0,1-7 0,-2 9-1327,3-11 1,-1 7 0,-1 5 0,0 2 0,0-3 0,0-4 0,2-10 1326,-3 9 0,1-9 0,1-1 0,0 18 0,2-3 499,0-7 0,1-7 1,5-1-1,-1 0 1</inkml:trace>
  <inkml:trace contextRef="#ctx0" brushRef="#br0" timeOffset="2872">14705 13569 24575,'0'67'0,"13"-19"0,24-27 0,11-12 0,0-17 0,4-9-2051,0 6 0,5-1 1,-2-6 2050,-6-10 0,-2-5 0,-2 0 0,-3 4 0,-1 0 0,-4-3 731,9-24 0,-10-1-731,-12 16 0,-12 1 0,-17-4 0,-12 3 0,-9 13 0,-7 6 0,-10 0 0,-6 6 0,3 10 0,-4 4 0,3 2 0,-1 1 0,2 4 530,-11 7 1,9 7-531,22 11 0,36 5 0,32-11 411,-3-17 1,5-8 0,12-10 0,4-7 0,-15 1 0,0 0 0,0 0 0</inkml:trace>
  <inkml:trace contextRef="#ctx0" brushRef="#br0" timeOffset="3388">15848 12650 24575,'-18'-18'0,"0"4"0,9 19 0,-2 31 0,5-11 0,4 13 0,10-28 0,5-10 0,3-2 0,-4-6 0,-4-10 0,-5 0 0,-3 2 0,-2 8 0,-4 7 0,-10 8 0,-10 45 0,11-15 0,2 6-658,-2 20 1,3 6 657,6-20 0,1 3 0,1 3 0,1 2 0,1 5 0,1 0 0,0-2-1416,2 5 1,1-2-1,0 3 1416,-1-3 0,1 2 0,0 1 0,0 1 0,0 3 0,0 2 0,1-2 0,-2-3 0,0 1 0,-2-3 0,0 2 0,-1 0 0,0 3 0,-3-1 0,-3-9-542,-13 9 1,-3-10 541,5-15 0,-5-7-26,-6-10 1,-2-10 25,-18-14 945,1-14-945,3-12 0,22-29 0,10-14 0,11 4 0,7-6-93,0 18 1,1-5-1,4-2 1,4 3 92,5 2 0,6 0 0,3 1 0,1 0 0,5-4 0,2 0 0,2 1 0,2 1 0,2-1 0,3 1 0,1 1 0,0 1 0,1 2 0,0 0 0,1 1 0,-1 1 0,0 3 0,-1-1 0,1 1 0,-1 0 0</inkml:trace>
  <inkml:trace contextRef="#ctx0" brushRef="#br0" timeOffset="3790">16492 13086 24575,'-20'48'0,"0"-1"0,1 1 0,0 4 0,3-5 0,-1 4 0,3-7 0,-5 17 0,43-88 0,11-23 0,-9-3 0,1-6-941,-2 9 0,5-7 0,-1 1 0,-3 7 941,3-4 0,-5 7 435,-6 11 1,-2 6-436,6 0 0,-13 17 0,0 21 0,13 26 0,5 8 0,-9-7 0,-1 3 0,-3-5 0,0 0 2893,5 34-2893,-7-10 0,-3-14 0,-1-8 0,2-18 0,0-9 0</inkml:trace>
  <inkml:trace contextRef="#ctx0" brushRef="#br0" timeOffset="4004">17205 12496 24575,'49'27'0,"-19"-7"0,1 4 0,8 13 0,0 4-547,9 7 0,3 5 547,-5-5 0,3 3 0,-4-1-396,-10-11 0,-3-1 0,-1 2 396,5 8 0,-1 3 0,-11-1-1086,-13 8 1,-16 0 1085,-13-11 0,-11 1 0,-3 1 0,2-6 0,-2 2 0,-2 0 0,-3 0 0,-12 4 0,0 0 0,0 0 0,-1 0 0</inkml:trace>
  <inkml:trace contextRef="#ctx0" brushRef="#br0" timeOffset="4752">23510 10370 24575,'-11'-16'0,"3"4"0,3 29 0,3 44 0,1-21 0,2 6-1649,2 5 0,3 9 1,1 2-1,0-2 1649,0 5 0,0-2 0,0 10 0,-2-20 0,0 7 0,1 5 0,-1 3 0,1 1 0,-1 0 0,0-4 0,-1-3-609,0 2 0,0-4 1,-1-1-1,0 0 1,0 2-1,-1 5 609,1-8 0,-1 3 0,0 3 0,0 2 0,0 0 0,-1 0 0,0-1 0,0-1 0,0-2-485,-1 7 1,-1-2 0,-1-1 0,1-1 0,-1 1-1,0-1 1,1 1 484,-1 1 0,1-1 0,-1 1 0,1 0 0,-1 0 0,1 0 0,-1 1-254,1-7 0,0 1 0,-1 0 1,1 0-1,-1 1 0,1 0 0,0 1 1,-1 1 253,1 0 0,0 1 0,0 1 0,0 1 0,0 0 0,0 0 0,0-2 0,1 0 0,0-3-73,0 6 1,0-2 0,0-1 0,1-1 0,0 0 0,-1 0 0,1 2 72,-1-4 0,0 1 0,0 2 0,0-1 0,0 0 0,0-3 0,0-3 0,1-3 367,-1 19 0,1-5 0,0-5 0,0-3-367,0 2 0,-1-4 0,1-7 1430,2 0 0,-1-10-1430,2-9 455,0-100 1,-4 3-1,0-11 1,0 20 0,0 0-1,0-1 1,0 1-1</inkml:trace>
  <inkml:trace contextRef="#ctx0" brushRef="#br0" timeOffset="5100">23823 10681 24575,'-49'4'0,"17"6"0,-2 7 0,-12 17 0,-4 11 0,2 1-1202,9-7 1,3 0 0,-2 7 1201,4 0 0,-4 7 0,1 2 0,3-1 0,6-5-534,4-3 1,6-3 0,2 2 533,-5 13 0,2 2 0,11-10 290,23 10 1,18-54-1,18-27 1</inkml:trace>
  <inkml:trace contextRef="#ctx0" brushRef="#br0" timeOffset="5305">23403 10653 24575,'14'27'0,"6"12"0,16 8 0,-12-19 0,2 2-494,6 4 1,4 1 493,7-1 0,3 0-1891,8 9 1,2 3 1890,-13-15 0,1 1 0,-1 1 0,2 4 0,0 1 0,-2 3 0,-1 5 0,-2 4 0,-2 1 0,-3 2 0,1-1 0,-1 1 0</inkml:trace>
  <inkml:trace contextRef="#ctx0" brushRef="#br0" timeOffset="6183">23072 15883 24575,'-34'-16'0,"-1"5"0,-1 3 0,12 6 0,5-3 0,16 3 0,21-1 0,34-3 0,7 1 0,16 0 0,0-1-1185,-23-1 0,0 0 0,3-1 0,8 1 1185,-11 2 0,7 1 0,5-1 0,2 1 0,3 0 0,0 0 0,-1-1 0,-2 1 0,-5-1-745,3 0 0,-3-1 0,-2 0 0,0 0 1,0 0-1,3 1 0,4-1 745,-5 1 0,2 0 0,3 1 0,2-1 0,0 0 0,1 1 0,-1-1 0,-1 0 0,-1 1 0,-3-1-436,5 0 0,-3 0 0,-1 0 0,-1 0 1,0 0-1,1 0 0,0 0 0,1 0 436,4 0 0,0-1 0,2 0 0,-1 1 0,1-1 0,0 0 0,0 1 0,0-1-259,-7 2 0,1-1 0,0 0 0,0 0 0,0 1 0,0 0 0,0 0 0,0 0 0,-1 0 259,0 1 0,-2 0 0,0 1 0,-1 0 0,1 0 0,1 0 0,2 0 0,1 0 0,2-1-51,-2 1 0,1 0 0,3-1 0,2 0 0,1 1 0,0-1 0,0 0 0,0 1 0,-1-1 0,-1 1 0,-2 0 0,-3 0 51,5 0 0,-2 1 0,-2 0 0,-1 0 0,-1 0 0,1 0 0,0-1 0,3 1 0,1-1 0,-7 0 0,1-1 0,2 0 0,0 1 0,1-2 0,1 1 0,0 0 0,0 0 0,-1 0 0,0 0 0,-1 0 0,-1 0 0,8 0 0,0 0 0,0 0 0,-1 1 0,0-1 0,-1 1 0,-1-1 0,-1 0 0,-1 0 0,-3-1 20,2 0 0,-4 0 0,-2-1 0,-1 0 0,1 0 0,0 0 0,3 1 0,3-1-20,-3 2 0,3 0 0,3 0 0,2 0 0,1 0 0,-1 0 0,0 1 0,-2-1 0,-4 1 0,-3-1 0,-5 0 0,20-1 0,-7-1 0,-5 1 0,0 0 0,3 0 0,-5 2 0,4-1 0,-1 0 0,-1 1 0,-5 0 0,-8 1 0,3-1 0,-8 1 0,-5 0 1054,6 1 0,-22 0-1054,-42 0 525,-53 0 0,17-3 1,-3-1-1,-4-1 0,0 1 1</inkml:trace>
  <inkml:trace contextRef="#ctx0" brushRef="#br0" timeOffset="6387">32011 15093 24575,'49'25'0,"0"1"0,0-1 0,-4 0 0,-2 1 0,-5 1 0,-4 5 0,-6 1 0,-4 4 0,-4 1 0,6 13 0,-16 14 0,-22-32 0,-10 0 0,-22 8 0,-11-2-2111,2-3 0,-6 0 0,-5-2 2111,5-6 0,-3-2 0,-3-1 0,-2-1 0,7-4 0,-2-1 0,-1-1 0,0-1 0,-1 0 0,-2-2 0,-1 0 0,1 0 0,-1 0 0,1 0 0</inkml:trace>
  <inkml:trace contextRef="#ctx0" brushRef="#br0" timeOffset="7169">19296 10607 24575,'-44'-13'0,"8"3"0,49 10 0,44 13 0,-7-10 0,17-2 0,8-2 0,1 0 0,-9 0-1919,-7 1 1,-6-1-1,2 0 1,5-1 1918,1 0 0,6-1 0,4 0 0,-1-1 0,-4 0 0,-7 0 0,10-3 0,-8 0 0,-3 0 50,-6 2 0,-1 0 0,-3 1-50,9 2 0,-5 2 0,7 9 0,-34 3 0</inkml:trace>
  <inkml:trace contextRef="#ctx0" brushRef="#br0" timeOffset="7388">19885 11098 24575,'-4'50'0,"3"-17"0,-2 5 0,-2 20 0,-1 9 0,1-2-1984,2-14 1,0-2 0,1 2 1983,-3 17 0,1 2 0,0-5 0,3-3 0,0-5 352,1-10 0,2-4 0,11 27 1,5-13-1</inkml:trace>
  <inkml:trace contextRef="#ctx0" brushRef="#br0" timeOffset="7708">20538 11121 24575,'-42'-10'0,"-12"13"0,8 12 0,-2 9-2176,3 10 1,3 8 2175,-5 7 0,9 11 0,23-11 0,7 8 0,5 1 0,4-7 0,8 14 0,11-3 0,3-1 0,6 1 0,9-13 0,4-24 0,7-12 0,2-2 0,5-1 0,2-3 0,1-3 0,4-5 0,0-3 0,0-2 0,3-2 0,-1-1 0,0 1 0</inkml:trace>
  <inkml:trace contextRef="#ctx0" brushRef="#br0" timeOffset="8127">21063 11338 24575,'-2'60'0,"1"6"0,0-21 0,2 5 0,5 18 0,2 0 0,-4-27 0,2-2 0,6 16 0,3-10 0,3-30 0,-4-4 0,-4-9 0,-2-31 0,8-31 0,-3 5 0,4-4-1015,2 2 1,3-1 1014,1-2 0,1 4 0,-2 18 0,1 6 0,11-13 0,-6 26 0,-7 12 0,-1 29 0,5 6 0,-2 32 1014,-12-25 1,-1-1-1015,10 26 0,-9-3 0,4-25 0,-3-3 0,0-9 0,0-4 0,-9-4 0,1-5 0</inkml:trace>
  <inkml:trace contextRef="#ctx0" brushRef="#br0" timeOffset="8360">21851 10970 24575,'46'45'0,"-17"-20"0,3 1 0,7 8 0,4 0-2325,7-2 1,2 0 2324,-13-5 0,-1 2 0,0 0 0,16 8 0,-5 2 0,-7 5 0,-6 3-292,-10-5 0,-8 3 292,-14 13 0,-14 4 22,-6-18 0,-6-1 0,-5 0 1,-9 10-1,-6 2 0,-4-2 0,4-13 1,-1 0-1,0 0 0,1 1 0</inkml:trace>
  <inkml:trace contextRef="#ctx0" brushRef="#br0" timeOffset="9315">31746 16068 21790,'60'15'0,"1"0"0,-1 0 0,1-1 0,-2 1 0,0 0 0,0 0 0,0-1 0</inkml:trace>
  <inkml:trace contextRef="#ctx0" brushRef="#br0" timeOffset="9972">31750 16540 24575,'0'-45'0,"0"-7"0,-1 25 0,-2 5 0,0 33 0,0 28 0,3 19 0,0-11 0,0 3-348,-2 5 0,0 1 348,-2 4 0,0 0 0,-3-4 0,0-2 0,1-7 0,-1-6 0,-2 6 0,5-39 0,3-67 0,1 13 0,0-6-1309,1-16 0,1-4 1309,2 23 0,2 0 0,0 1 0,5-19 0,4 4 302,1 10 0,7 4-302,9 3 0,4 6 0,-5 17 0,3 4-594,13-1 1,4 6 593,-4 8 0,-1 5 0,-1 1 0,-2 2-177,-1 2 1,-1 3 176,18 9 2466,-12 8-2466,-10 6 0,-11 1 0,-2 24 0,-5-2 0,-6 14 0,-7-15 0,-2 1 0,-4-12 0,0 1 0,-1 19 0,0 1 0,-1-16 0,1 0 0</inkml:trace>
  <inkml:trace contextRef="#ctx0" brushRef="#br0" timeOffset="13035">24702 15753 24575,'-1'-14'0,"-2"0"0,1 1 0,-1 0 0,3 1 0,-2 2 0,1 2 0,-1 4 0,1-2 0,-3-3 0,4-1 0,-3-6 0,3 2 0,0 2 0,0-6 0,0 2 0,12-6 0,13-12 0,18-8 0,9-7 0,-2 3 0,-21 19 0,0 2 0,5-7 0,4-3 0,-21 19 0,-5 5 0,-2 2 0,15-16 0,1 0 0,11-5 0,-6 1 0,-7 12 0,2-3 0,7-2 0,2 1 0,14-9 0,-18 14 0,12-13 0,-8 7 0,5-9 0,2-1 0,-4 4 0,-9 3 0,-4 9 0,2-4 0,27-22 0,1 10 0,-20 2 0,1 0 0,25-1 0,-19-2 0,1 14 0,10-7 0,-17 8 0,10 1 0,-10 2 0,9-4 0,19-3 0,-28 5 0,2-1 0,0 2 0,-1 1-217,-2 0 1,-1 1 216,28-12 0,-1 8 0,-15 1 0,7-7 0,-6 4 0,-7-5 0,5 7 0,-8-3 0,14-3 0,3-3 0,5-1 433,-15 8-433,-5 3 0,3 4 0,-2 1 0,2-2 0,20-8 0,-17 6 0,0 1 0,5-1 0,10-1 0,5 2 0,-32 3 0,1-1 0,13 0 0,0-1 0,-14 0 0,-1 1 0,11 2 0,-1 1 0,11-11 0,-4 9 0,-4-5 0,3 7 0,-1-10 0,7 8 0,-9-11 0,2 10 0,2-8 0,-7 8 0,1-5 0,-12 10 0,17-9 0,-4 1 0,17-11 0,-9 8 0,-4-3 0,14 5 0,-5-13 0,-20 18 0,0 0 0,23-17 0,-12 15 0,1 1 0,-13 4 0,1 0 0,14-6 0,0 1 0,-12 7 0,0 1 0,18-9 0,1 0 0,-14 9 0,1 0 0,10-4 0,2-1 0,3 2 0,-3 1 0,-12 1 0,1-1 0,15-1 0,4 0 0,4-4 0,-2 1 0,-13 7 0,0 1-273,12-7 1,4 0 272,-19 8 0,1 1 0,-2 0-1006,5-2 0,0 0 1006,-4 3 0,3-1 0,-4 1 0,-2 0 0,-3 0-290,-3 0 1,-1 0 289,-6 1 0,2-1 0,18 0 0,1 0 0,-16 1 0,1 0 0,16 0 0,0 0 0,-19-1 0,-3 0 0,35-2 0,-9 0 474,-10-1-474,-3-1 2000,-21 4-2000,5-4 662,-15 5-662,9-3 0,0 2 0,3-5 0,-11 3 0,-5-1 0,-10-1 0,0 5 0,-26 7 0,-5 6 0</inkml:trace>
  <inkml:trace contextRef="#ctx0" brushRef="#br0" timeOffset="15856">23641 15804 24575,'-3'-15'0,"1"2"0,-4 2 0,3 5 0,-4 2 0,1-1 0,-3 2 0,3 0 0,-1-1 0,4 3 0,0-3 0,2-1 0,-5 4 0,4-3 0,-4 4 0,2 0 0,3-2 0,-2-3 0,3-5 0,0-10 0,10-11 0,15-21 0,19-3-313,-14 15 0,3-2 313,3 8 0,2-3 0,-3-6 0,2-7 0,1 5 0,8 0 0,1 1-881,-8-1 0,0-2 0,-1 3 881,6 2 0,0 2 0,4-6 0,1-1 0,2-2 0,0 0 0,-17 16 0,1 1 0,0-2 0,10-8 0,3-3 0,-3 2 0,-8 7 0,-1 0 0,1-1 0,5-6 0,2-2 0,-3 0 0,-6 5 0,-1 0 0,-1 0 0,10-13 0,-2 1 0,0 0 0,-1-1-306,-8 13 1,1 0 0,-2 2 305,3-4 0,-2 1 0,8-14 0,1-2 0,1 5 0,-1 3 0,-8 11 0,2 0 0,-1 2 0,3-2 0,2 2 0,2 3 0,2 3 0,0-1 0,-2 1 0,-1 0 0,1-1 0,7-5 0,0 0 0,1-3 0,1-3 0,0-2 0,-3 2-1007,6-5 0,-3-1 1007,-12 8 0,1-3 0,-5 5 0,-4 5 0,-4 3 451,13-20-451,-9 7 0,-3 9 0,8-3 2262,13-15-2262,-20 31 0,2-1 0,23-21 0,4-2-730,-8 16 1,2 0 729,-7 0 0,2-3 0,2 1 0,7 1 0,2 2 0,-4 1 0,6-6 0,-2 0 0,-6 6 0,3-1 0,-6 1 484,-5-1 1,-3 0-485,2 2 0,-2 0 0,-8-3 0,0 0 0,-2 8 0,2-1 0,13-18 0,2-1 0,-12 13 0,1 0 0,1-3 0,3-3 0,-3 4 0,-2 6 0,0 2 0,22-19 0,1-1 0,-20 17 0,0 2 760,13-6 0,-1-1-760,-17 2 0,-2 5 772,28 1-772,-27-2 0,1-2 0,0 6 0,-1 1 0,-1 0 0,1-2 0,28-13 0,2-1 0,-18 9 0,2 0-317,7-1 0,6-2 0,-5 1 317,-8 1 0,-4 1 0,9-6 0,-4 3 0,-8 2 1034,0-10-1034,-12 1 565,-3 17-565,-1-18 0,0 21 0,11-20 1036,10-8-1036,-3 8 0,1-2 0,-12 10 0,0 0-215,11-6 0,-3 2 215,-1-6 0,-14 6 0,-2-1 0,1-3 0,7-21 0,-16 36 0,1 6 0,14-17 430,7-4-430,11-8 0,-5-5 0,-6 20 0,-4-12 0,-10 17 0,-1 3 0,-4 0 0,0 5 0,5-3 0,18-14 0,0 9 0,-8 6 0,1-1 0,-2-1 0,1 1 0,11-2 0,-1 0 0,-9 3 0,-1-1 0,2 1 0,-3 1 0,3-4 0,-6 0 0,6-4 0,1-15 0,-5 17 0,-2-8 0,-4 13 0,5-3 0,3-7 0,-4 10 0,-6 0 0,-1 10 0,5-21 0,-3 11 0,4-12 0,9-5 0,-16 20 0,14-13 0,-16 14 0,15-6 0,1-12 0,3 10 0,-1-7 0,1 6 0,-1-3 0,-2 3 0,2 0 0,14-8 0,-9 10 0,0 0 0,-7 3 0,-1 1 0,3 1 0,-1 0 0,20-17 0,-10 16 0,-26 5 0,-4 8 0,-9-2 0,1 4 0,-5-1 0,9-4 0,8-6 0,0-2 0,6 1 0,-12 1 0,4 2 0,-4-4 0,4 1 0,-7 5 0,10-4 0,2-1 0,4-10 0,3 10 0,-11-1 0,2 8 0,5-14 0,2 6 0,4-12 0,-7 15 0,-9 2 0,-6 1 0,3 2 0,-6 0 0,-10 36 0,-32 5 0,-16 6 0,13-2 0,-1 1 0,0-1 0</inkml:trace>
  <inkml:trace contextRef="#ctx0" brushRef="#br0" timeOffset="24672">15054 13277 24575,'0'-16'0,"0"-1"0,0 3 0,0-5 0,-1 11 0,-1-9 0,-3 10 0,-1-2 0,-6-2 0,4 7 0,-4-4 0,7 5 0,-2 0 0,3 3 0,0 0 0,-1 0 0,-1 0 0,-8 5 0,2 1 0,-10 12 0,-3 9 0,3 7 0,-2-2 0,6 3 0,-5 6 0,1-1 0,-8 16 0,14-31 0,1 3 0,8-15 0,4 4 0,-3 2 0,0-6 0,4-5 0,-2 2 0,4 3 0,0 9 0,0-10 0,0-1 0</inkml:trace>
  <inkml:trace contextRef="#ctx0" brushRef="#br0" timeOffset="25618">15844 12545 24575,'0'-10'0,"0"0"0,0 5 0,-1 1 0,-2-3 0,-2 5 0,-2-2 0,0 3 0,0-2 0,-2-1 0,-5-2 0,-2 3 0,-10-12 0,5 9 0,-4-9 0,8 11 0,1 0 0,2 2 0,0 1 0,-2 1 0,-1 0 0,2 1 0,-4 7 0,2 4 0,-5 17 0,-1 8 0,2-1 0,5 5 0,7-10 0,7 28 0,2-22 0,0 20 0,10-32 0,3 1 0,9-13 0,-1 1 0,12-14 0,-4 4 0,12-4 0,-5-7 0,-4-2 0,-8-3 0,-2-7 0,-9 6 0,-1-9 0,-2 2 0,-6 1 0,0 7 0,-4 2 0,0 6 0,0-3 0,-11 47 0,-2 11 0</inkml:trace>
  <inkml:trace contextRef="#ctx0" brushRef="#br0" timeOffset="37186">6576 21347 24575,'-16'-9'0,"6"-5"0,4 12 0,6-5 0,-2 7 0,2 0 0</inkml:trace>
  <inkml:trace contextRef="#ctx0" brushRef="#br0" timeOffset="56289">5040 19285 24575,'0'-8'0,"0"0"0,0 5 0,0 1 0,0-5 0,0 2 0,0-6 0,0 3 0,0 0 0,0-1 0,0 4 0,1-3 0,1 3 0,4 2 0,3 1 0</inkml:trace>
  <inkml:trace contextRef="#ctx0" brushRef="#br0" timeOffset="57029">5572 19564 24575,'7'47'0,"0"1"0,-1 0 0,1 3 0,0 4 0,0 0 0,-1-3 0,0 0 0,0-3 0,0 2-619,1 13 1,1 3 0,0-7 618,1-7 0,-1-4 0,-1-3 0,0-2 0,0-4 0,-1-2 94,2 0 1,1-2-95,6 21 0,3 1 0,-2-6 0,-2 0 0,-1 3 403,0-7-403,-1 0 0,-3-11 0,3-2 934,4-11-934,-2-10 0,4-8 0,-6-6 0</inkml:trace>
  <inkml:trace contextRef="#ctx0" brushRef="#br0" timeOffset="58428">4806 20475 24575,'0'-6'0,"3"2"0,7 2 0,0 2 0,15-1 0,-9-2 0,8 1 0,-7-1 0,-1 0 0,0 0 0</inkml:trace>
  <inkml:trace contextRef="#ctx0" brushRef="#br0" timeOffset="59566">4793 20556 24575,'-5'2'0,"2"-1"0,-6 0 0,5-1 0,-3 0 0,0 0 0,2 0 0,-4 0 0,2-2 0,-7-5 0,7 1 0,-2-2 0,6 6 0,1 2 0,10 0 0,19 0 0,22 0 0,18 0 0,-31-1 0,2-1 0,2-1 0,1-1-588,1-2 0,-1 0 588,6-1 0,0-1 0,0-1 0,1-1 0,6 0 0,2-2 0,-1-4 0,-1-1 0,3 0 0,-1 0 0,-3-3 0,-1 0 0,-4 6 0,-2 1 0,-6-2 0,-1 1 0,3 4 0,-4 2 0,-1-6 0,1 8 0,-36 6 0,1-1 0,-2-2 1176,1 2-1176,1-2 0,-1 1 0,2-10 0,-4-7 0,0-10 0</inkml:trace>
  <inkml:trace contextRef="#ctx0" brushRef="#br0" timeOffset="60149">4817 20607 24575,'-17'0'0,"4"-5"0,6 3 0,3-3 0,4 5 0,46 0 0,10 0 0,-7-1 0,7-3 0,14-4 0,0-2 0,-17 6 0,0-1 0,12-5 0,-1 2 0,-18 7 0,-5 1 0,14-2 0,-6 2 0,-35-1 0,-8-1 0,-3 0 0,-1-2 0,0 2 0,11 1 0,-2 1 0,3 0 0,-9 0 0</inkml:trace>
  <inkml:trace contextRef="#ctx0" brushRef="#br0" timeOffset="61722">4759 23531 24575,'-22'-3'0,"6"1"0,10 2 0,4 0 0,55-1 0,0 1 0,-1 0 0,5 0-1484,-1 1 0,1-2 1484,3-2 0,2-2-746,-11 3 1,1-1-1,0-1 746,1-2 0,0-2 0,0 2 0,5 2 0,0 1 0,0 0 0,1-1 0,-1-1 0,0 2 0,2 2 0,1 1 0,-1 1 0,-3 1 0,0 0 0,0 1 0,-3 0 0,1 1 0,-1 0-543,2 0 0,-1 1 1,-4 1 542,3 2 0,-4 0 0,-3-4 0,-8 0 0,-13 1 1700,-17-5-1700,9 0 0,6-12 0,14-4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16:15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17012 15422 24575,'0'-20'0,"0"1"0,0 8 0,-2 3 0,1 0 0,-1 8 0,5 69 0,1-33 0,1 4 0,-2 5 0,1 4 0,1 1 0,1-2 0,0 0 0,0-2 0,-1 9 0,0-3 0,4-2 0,-1-4 0,1 12 0,7-32 0,-8-1 0,1-21 0,18-31 0,7-30 0,-8 14 0,2-4 0,5-8 0,-3 2 0,-10 11 0,-2 5 0,20-16 0,-28 33 0,-5 18 0,2 19 0,0 20 0,4 31 0,-7-31 0,1 0 0,2 0 0,0-2 0,7 12 0,2-20 0,0-16 0,5-8 0,20-11 0,-9-9 0,3-10 0,3-7 0,2-8 0,-2 2-1049,8-4 0,-2-2 1049,-9 3 0,-1-4 0,-4 10 0,12-1 0,-14 8 0,-11 20 0,-5 5 0,-1 7 0,7 23 0,-3 10 0,-6 22 0,-3 5 0,0-26 0,0 0 1049,-4 23 0,2-7-1049,8-21 0,13-10 0,15-23 0,-6-7 0,4-8 0,3-18 0,3-11 0,-2 3-475,7 3 1,-1-2 474,-8-3 0,1-6 0,-5 10 0,12-4 0,-23 24 0,-7 27 0,-9 22 0,13 11 0,24 3 0,2-22 474,-12-9 1,2-8-475,5-24 0,-2-6 0,17-3 0,-25 3 0,-6 0 0,-15 10 0,-10 14 0</inkml:trace>
  <inkml:trace contextRef="#ctx0" brushRef="#br0" timeOffset="11926">23451 17900 24575,'0'-10'0,"0"-6"0,0 3 0,0-1 0,-1 7 0,-1 3 0,-2 9 0,2 13 0,0 11 0,6 23 0,3-2 0,2 8 0,9 2 0,-7-29 0,6 2 0,-7-33 0,6 2 0,6-2 0,18-11 0,7-7 0,-6-2 0,2-3-809,-1 0 0,3-3 0,-3-1 809,12-10 0,-2-1 0,-5 2 0,-1 2 0,-2 0 0,0 1 0,-3-1 0,-2 2 0,11-6 0,-15 0 0,-24 37 0,-11 1 0,8 16 2427,5 10-2427,3 7 0,7 3 0,-2-2 0,1-9 0,7 1 0,-3-17 0,23 0 0,-15-15 0,4-6 0,14-7 0,4-5-502,-14 1 1,2-2 0,-1-2 501,2-2 0,0-2 0,-1 1-668,-2 1 1,-1-1-1,0 4 668,12-3 0,-2 4 0,-11 6 0,-2 4 0,13 6 0,-24 6 0,-9 8 0,-5 42 0,1 1 0,-8-10 0,0-1 0,7 19 1345,8-16-1345,4-7 0,24-5 0,-6-10 0,-8-11 0,4-2 0,16-3 0,1-6 0,-11-7 0,1-2 0,15 8 0,-2-2 1081,-21-6 0,-6 0-1081,12 12 0,-14-3 0,-21 4 0,-3 13 0,12 12 0,17 30 0,5-11 0,-13-16 0,5-3 0,20-7 0,5-7 0,-7-1 0,3-4-1095,-1-3 1,5-2-1,-1-4 1095,-4-5 0,-1-4 0,1-2 0,7-1 0,1-1 0,0-2 0,1-4 0,1-2 0,2 2-464,-6 5 1,3 1-1,-2 0 1,-3 2 463,-3-2 0,-3 1 0,0 2 0,5 0 0,1 3 0,-9 1 0,16 1 0,-23 5 0,-8 3 0,-7 0 0,2 0 2929,2 2-2929,3 1 2209,-2 0-2209,-9 0 0,-6-3 0,-8 0 0,-3 1 0,-2 3 0,-1-3 0,4 0 0,2-4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18:54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8272 7641 24575,'7'8'0,"11"5"0,21 12 0,8 1 0,-1-3 0,-2 0 0,-21-14 0,-4 2 0,-16-25 0,-2-3 0</inkml:trace>
  <inkml:trace contextRef="#ctx0" brushRef="#br0" timeOffset="559">8021 8370 24575,'-11'0'0,"1"-1"0,9-1 0,14-6 0,25-15 0,3 2 0,3 0 0,-9 7 0,0 1 0,7-6 0,-3 8 0,3 31 0,-22 24 0,-9-8 0,-4 4 0,-7 8 0,-5 2-776,1 2 0,-2 0 776,-3-1 0,0-1 0,0-1 0,1 0 0,-1-5 0,2-2 0,0 20 0,2-15 0,4-30 0,15-15 0,15-44 0,-15 10 0,-2-5 0,4-14 0,0 0 0</inkml:trace>
  <inkml:trace contextRef="#ctx0" brushRef="#br0" timeOffset="1083">8825 8410 24575,'34'-23'0,"14"-7"0,-10 14 0,3 0-1890,8-8 1,2 0 1889,3 3 0,3-2 0,-8 2 0,3-3 0,-3 2 0,2 0 0,-2 0 0,6-4 0,-6 2 0,-7 0 0,-15 2 0</inkml:trace>
  <inkml:trace contextRef="#ctx0" brushRef="#br0" timeOffset="1692">9397 7049 24575,'0'-6'0,"0"4"0,2 28 0,-1 10 0,0 8-1777,2 18 0,0 8 1777,-2-7 0,0 4 0,0 2 0,0-12 0,0 2 0,0 1 0,0 4 0,-1-7 0,0 2 0,0 3 0,0 0 0,0-1 0,0-3-1143,0 1 1,0-3 0,0 0 0,0 1 0,0 1 1142,0 9 0,0 3 0,0 0 0,0-2 0,0-4 0,0-5 0,0-3 0,0-3 0,0 0 189,0 13 1,0-1 0,0-1-190,0-2 0,0 0 0,0-1 0,0-7 0,0 0 0,0-3 0,0 12 0,0-1 0,4 9 0,0-5 0,-2-26 0,0-3 589,2 4 0,0-5-589,-2-9 5549,-2-18-5549,1-4 393,-9-11 1,-2-49 0,0 18 0,1 1 0</inkml:trace>
  <inkml:trace contextRef="#ctx0" brushRef="#br0" timeOffset="2279">10213 7421 24575,'0'33'0,"0"12"0,-1 8 0,0 2 0,-2 5 0,0-15 0,4-9 0,11-29 0,22-17 0,26-12 0,-24 3 0,1-1 0,1 3 0,0 0 0,-5-3 0,0 2 0,28-9 0,-10 5 0,3-3 0,-28 9 0,-2-4 0</inkml:trace>
  <inkml:trace contextRef="#ctx0" brushRef="#br0" timeOffset="2504">10455 7842 24575,'0'7'0,"26"3"0,-2-5 0,25 0 0,-13-2 0,2-27 0,-4-7 0</inkml:trace>
  <inkml:trace contextRef="#ctx0" brushRef="#br0" timeOffset="2907">11059 7048 24575,'0'46'0,"-3"-2"0,-2 5 0,2-2 0,-1 3 0,-3 8 0,-1-2 0,2-16 0,0-4 0,-2 11 0,2-17 0,11-35 0,9-30 0,14-12 0,10-9 0,-6 30 0,3 3 0,23-8 0,-20 15 0,0 2 0,19-1 0,1 0 0,-1-1 0,-13 0 0,-15 3 0,-17 1 0</inkml:trace>
  <inkml:trace contextRef="#ctx0" brushRef="#br0" timeOffset="3124">11294 7577 24575,'4'-5'0,"12"-2"0,34-15 0,-23 11 0,16-12 0</inkml:trace>
  <inkml:trace contextRef="#ctx0" brushRef="#br0" timeOffset="3944">10443 8228 24575,'-1'26'0,"6"18"0,7 2 0,3 4 0,1 4 0,-5-14 0,-1 0-316,5 11 1,-3-2 315,-6 10 156,-2-23-156,-3-14 0,-1-25 0,2-34 0,-2-26 0,1 22 0,2-1 0,3 2 0,4 2 0,16-27 0,8 32 0,6 3 0,-11 7 0,2 3 0,11 0 0,1 3 0,15 5 475,-9 17-475,-5 8 0,-5 9 0,-12 3 0,-8 3 0,-12 6 0,-10-3 0,-11 7 0,-10-21 0,-6 3 0,-1-19 0,5-4 0,10-12 0,4-14 0,21-33 0,8 16 0,-6 9 0,0 2 0,8 1 0,-9-3 0</inkml:trace>
  <inkml:trace contextRef="#ctx0" brushRef="#br0" timeOffset="4363">10286 9503 24575,'-6'0'0,"24"1"0,13-1 0,38-7 0,-24-10 0,1-5-1033,12-8 0,2-6 1033,-16 4 0,-1-3 0,3-4 0,0 1 0,2-4 0,0 1 0,-4 1-724,0 2 0,-4 2 1,2-2 723,6-6 0,1-1 0,-8 6 0,10-10 0,-25 15 0,-18 11 0</inkml:trace>
  <inkml:trace contextRef="#ctx0" brushRef="#br0" timeOffset="4663">10765 8787 24575,'-1'8'0,"-1"29"0,2 8 0,0 3 0,0-8 0,0 0 0,0 25 0,0-3 0,0 7 0,0-1 0,0-18 0,0-20 0,0-31 0,0-13 0</inkml:trace>
  <inkml:trace contextRef="#ctx0" brushRef="#br0" timeOffset="4923">11030 8727 24575,'16'65'0,"-6"-29"0,0 1 0,2-1 0,1 2-2175,0 21 1,0 2 2174,4-3 0,0 2 0,-9-10 0,-1 3 0,-1-3 0,7 15 0,-1-3 0,-2 0 0,-2-2 668,-4-13 0,1-3-668,4-3 0,-1-1 709,-3 24-709,3-29 0,-8-11 0,-4-63 0,-3-15 0</inkml:trace>
  <inkml:trace contextRef="#ctx0" brushRef="#br0" timeOffset="6064">11978 7574 24575,'0'5'0,"17"0"0,8 0 0,21-3 0,5 0 0,-1-2 0,-12 0 0,-5 0 0</inkml:trace>
  <inkml:trace contextRef="#ctx0" brushRef="#br0" timeOffset="6324">12118 7940 24575,'0'65'0,"0"-23"0,0 0 0,0-3 0,0 1-1485,1 9 1,0 2 1484,0 2 0,0 0 0,0-5 0,0 0 0,0 3 0,-1 0 469,0-9 0,0-3-469,0 20 488,3-6-488,0-23 0,4-8 0,6-25 0,2-17 0</inkml:trace>
  <inkml:trace contextRef="#ctx0" brushRef="#br0" timeOffset="6876">12732 7403 24575,'35'-9'0,"15"-1"0,-14 1 0,3-1 0,4-1 0,2 0 0,3 2 0,-2-1 0,-3-3 0,-2 0 0,-5 6 0,-2 1 0,16-6 0,-18 9 0,-10 1 0,-9 1 0,-5-2 0,-2 2 0,-3-1 0,8 17 0,0 29 0,-3-9 0,0 5 0,2 14 0,-2 5-638,-3-11 0,0 2 0,-1 1 638,1 6 0,-1 1 0,1 6 0,-2-8 0,0 4 0,0 3 0,0-2 0,0-4-1220,0 11 0,1-4 0,0 3 1220,0-3 0,0 4 0,0-2 0,-1-8 0,2 6 0,0-9-83,-2-12 1,0-3 82,1 21 0,-6-38 0,-12-14 253,-17-5 0,4-23 0,-3-8 1,-5-3-1,0 1 0</inkml:trace>
  <inkml:trace contextRef="#ctx0" brushRef="#br0" timeOffset="7335">12892 7887 24575,'0'61'0,"0"5"0,0 3 0,1-21 0,-1 0 0,0 26 0,0-7 0,1-27 0,-10-23 0,-1-49 0,-4-25 0,10 20 0,1-1 0,0-22 0,9 14 0,8 30 0,18 7 0,11 9 0,12 11 0,-2 5 0,-17 11 0,-7-2 0,-22-3 0,-1-2 0,-15 12 0,-26 12 0,-5 6 0,-15-14 0,12-14 0,-1-20 0,17-4 0,-3-39 0,17-12 0</inkml:trace>
  <inkml:trace contextRef="#ctx0" brushRef="#br0" timeOffset="7955">13983 7276 24575,'0'32'0,"0"-5"0,0 20 0,0-11 0,0-10 0,0-13 0,0-44 0,0-21 0,-1 12 0,2-5 0,5-4 0,2 0 0,6-19 0,18 17 0,-2 36 0,12 15 0,20 28 0,-18-2 0,-16 2 0,-6 5 0,-9 32 0,-7 3 0,-11-4 0,-8-16 0,0-26 0,-5-9 0,-1-20 0,6-2 0,-3-8 0,11-23 0,16 2 0,2-22 0,12 8 0</inkml:trace>
  <inkml:trace contextRef="#ctx0" brushRef="#br0" timeOffset="8320">13620 8059 24575,'-15'15'0,"5"-1"0,28-9 0,32-11 0,-8-6 0,4-4-732,14-11 0,4-7 732,-7 1 0,3-4 0,-3 0-589,-15 8 0,-1 1 0,-1 0 589,5-2 0,0 0 0,-9 4 0,-1-6 0,-21 15 0,-14 6 0</inkml:trace>
  <inkml:trace contextRef="#ctx0" brushRef="#br0" timeOffset="8682">14115 7990 24575,'-2'28'0,"0"7"0,2 34 0,0-32 0,0 1 0,0 2 0,0 1 0,0 27 0,0-5 0,0-20 0,0-2 0,3-26 0,28-48 0,-13 5 0,3-4 0,12-10 0,2-3 0,-8 5 0,0-2 0,-1 2-644,7-3 0,0 2 644,-3-6 0,-3 3 0,2-1 0,-20 16 0,-15 13 0,-6 9 0,-10 0 0</inkml:trace>
  <inkml:trace contextRef="#ctx0" brushRef="#br0" timeOffset="8899">14048 8057 24575,'-19'36'0,"0"0"0,1 3 0,1 1 0,3 2 0,1 0 0,0-3 0,1 0 0,3-4 0,1 2 0,-5 13 0,-1 1 0,6-14 0,-1 0 0,-4 7 0,-2-5 0,-5-2 0</inkml:trace>
  <inkml:trace contextRef="#ctx0" brushRef="#br0" timeOffset="9104">13809 8505 24575,'67'22'0,"0"1"0,-1-4 0,1-1 0,-3 1 0,1-1-2056,-17-9 1,1-2-1,1 1 2056,5 1 0,2 0 0,0 0 0,1-1 0,0-1 0,-1-2 0,-6-1 0,0-1 0,-1 0 285,0 0 0,1 0 0,-3-1-285,15-4 0,-3-3 0,-6-1 0,-2-2 0,-6-3 0,0-1 0</inkml:trace>
  <inkml:trace contextRef="#ctx0" brushRef="#br0" timeOffset="10011">14350 7317 24575,'38'-13'0,"0"-1"0,-4 4 0,5 1 0,9 1 0,7 1 0,-6 2 0,-8 1 0,-1 1 0,24-2 0,-10 4 0,-30 11 0,-16 11 0,-19 26 0,-22 10 0,-5 2 0,19-26 0,0 0 0,-18 18 0,15-10 0,40-30 0,26-20 0,6 3 0,-7-4 0,-16 6 0,-12 4 0,-10 3 0,-1 52 0,-10 2 0,3-9 0,-2 1 0,-3-12 0,-1-3 0,-12 19 0,9-19 0,2 2 0,-4 22 0,9-20 0,1 1 0,2 24 0,2-10 0,1-10 0,1-7 0,-1-14 0,0-7 0,-1-9 0,0-1 0,0-4 0,0 1 0,0-1 0,6 0 0,4 3 0,29 1 0,-9 0 0,19-1 0,-17-4 0,-1 0 0,-5-4 0,-6 0 0,-9-1 0,-6 0 0,-10-2 0,-5-4 0</inkml:trace>
  <inkml:trace contextRef="#ctx0" brushRef="#br0" timeOffset="22922">8281 10347 24575,'-2'8'0,"4"1"0,4-5 0,5 9 0,3-5 0,1 12 0,2-8 0,-1 1 0,2-2 0,-5-7 0,3 1 0,-3-5 0,6-1 0,6-12 0,4-2 0,6-14 0,5-2 0,1 0 0,0 0 0,-8 11 0,-10 8 0,6 4 0,-7 6 0,11-6 0,8 8 0,-9 1 0,1 9 0,1 5 0,5 6 0,15 11 0,-24-15 0,-5-8 0,-4 2 0,-2-6 0,-1 2 0,0-5 0,27-2 0,-6-7 0,19-3 0,-13-8 0,2-4 0,7-6 0,-1 4 0,-4-2 0,-17 15 0,-3 5 0,-9 11 0,9 10 0,2 4 0,-2 1 0,2-1 0,12 0 0,18 9 0,-5-23 0,-5 0 0,-17-9 0,3-3 0,6-2 0,-1-3 0,-7-1 0,1 0 0,7-3 0,0 1 0,10 0 0,-7 5 0,-7 8 0,-16 6 0,12 7 0,-11 2 0,20 0 0,-1-8 0,2-3 0,-8-5 0,2-2 0,19-2 0,1-2 0,-16-1 0,-2 0-306,0 0 1,1 1 305,-7 1 0,-1 2 0,28 1 0,-21-1 0,-3 6 0,-16 4 0,1 0 0,-12 1 611,0-2-611,-11-2 0,2 2 0,1-2 0,2 1 0,2-2 0,4 0 0,-2 3 0,-10 2 0,-4 2 0</inkml:trace>
  <inkml:trace contextRef="#ctx0" brushRef="#br0" timeOffset="46861">21551 21007 24575,'-6'-4'0,"-2"-11"0,6 6 0,-1-10 0,3 5 0,0 0 0,0-2 0,0 19 0,3 12 0,8 20 0,-1 3 0,4 0 0,11 5 0,-11-8 0,-2-1 0,0-7 0,-3-7 0,-3-5 0,2-12 0,-2-27 0,-4-5 0</inkml:trace>
  <inkml:trace contextRef="#ctx0" brushRef="#br0" timeOffset="47105">21783 20833 24575,'27'49'0,"-7"-16"0,19 26 0,-18-25 0</inkml:trace>
  <inkml:trace contextRef="#ctx0" brushRef="#br0" timeOffset="48057">25665 20809 24575,'-7'11'0,"2"6"0,20 12 0,3 4 0,18 2 0,-8-5 0,0-7 0,-1-2 0,-10-15 0,14 5 0,-10-11 0</inkml:trace>
  <inkml:trace contextRef="#ctx0" brushRef="#br0" timeOffset="48253">26210 20678 24575,'0'15'0,"0"-2"0,0 3 0,0 5 0,-1 5 0,1 15 0,-7 6 0,1 9 0</inkml:trace>
  <inkml:trace contextRef="#ctx0" brushRef="#br0" timeOffset="49070">22153 21558 24575,'-24'0'0,"9"0"0,46 0 0,6-5 0,6-4-1841,10-1 0,3-2 1841,7-4 0,-1-2 0,-9 3 0,-2-1 0,-1 2 0,-2-2 564,-4-2 0,-2-1-564,-2 4 0,-2 0 0,19-17 151,-24 15 1,-15 3 0,-10-4 0</inkml:trace>
  <inkml:trace contextRef="#ctx0" brushRef="#br0" timeOffset="49413">22722 21487 24575,'-11'0'0,"4"0"0,-6 11 0,-12 26 0,2 5 0,-5 12 0,0-1-996,3-6 1,0 0 0,0 3 995,0 2 0,1 4 0,-2 2 0,0 0 0,1-6 0,-1 2 0,-1 0 0,2-2 0,3-3 0,-1 7 0,4-4 0,-3 2 0,0-3 0,-3 3 0,2-2 0,5-7 0,6-2 0,4-5 703,-4 18-703,7-12 0,0-29 0,6-18 0</inkml:trace>
  <inkml:trace contextRef="#ctx0" brushRef="#br0" timeOffset="49761">22469 22096 24575,'4'54'0,"-4"-7"0,1 4 0,2-8 0,-1 1 0,-2 16 0,0-1 0,2-21 0,1-3 0,3 24 0,3-22 0,0-1 0,2 6 0,6-14 0,-17-29 0</inkml:trace>
  <inkml:trace contextRef="#ctx0" brushRef="#br0" timeOffset="50108">22565 22284 24575,'25'0'0,"15"-9"0,25-9 0,-26 0 0,0-1 0,-2 6 0,-2-1 0,21-12 0,-26 20 0,-17 14 0,-14 26 0,-10 10 0,-4-1 0,-5 3 0,-1 6 0,-3 4 0,-1-4 0,-6-2 0,-2-3-655,-2 4 1,-1-8 654,-17-7 319,23-7-319,1-17 0,45-7 0,8-9 0,23-7 0,11-20 0,-25 10 0,0-3 0,-2-7 0,-1-3 0,-1-2 0,0 1 0</inkml:trace>
  <inkml:trace contextRef="#ctx0" brushRef="#br0" timeOffset="50929">23006 21278 24575,'-9'0'0,"2"0"0,4 0 0,3 4 0,0-3 0,22 3 0,18-12 0,-1 1 0,4 0 0,-6-2 0,-1-2 0,10-6 0,0 0 0,12-2 0,-2-10 0,-15 18 0,-14 2 0,-13 5 0,0 4 0,7 4 0,-3 1 0,8 5 0,-13 16 0,-7 8 0,-8 1 0,-6 4-225,-9 5 1,-3 0 224,-6 6 0,-2 0 0,-2-4 0,-1-1 0,3-8 0,0 1 0</inkml:trace>
  <inkml:trace contextRef="#ctx0" brushRef="#br0" timeOffset="51448">23294 21393 24575,'3'1'0,"0"6"0,-3 8 0,3 26 0,-3 15 0,3 7 0,-1-13 0,4-24 0,1-9 0,7 4 0,13 0 0,17 5 0,-2-15 0,2-2 0,20 5 0,-20-6 0,-3 2 0,-2 11 0,-1 6 0,-12 17 0,-12 16 0,-11-21 0,-3 3-751,-7 5 0,-3 1 751,-2 3 0,-2 1 0,-1 1 0,-1-2 0,0-9 0,1 0-366,0-1 1,1 0 365,1-6 0,-2-3 0,-25 27 0,8-4 0,1-31 0,-4-7 0,-2-17 0,-17 0 0</inkml:trace>
  <inkml:trace contextRef="#ctx0" brushRef="#br0" timeOffset="51785">23149 22372 24575,'-4'-1'0,"31"-27"0,17-11 0,-17 14 0,3-1-125,11-10 0,7-6 0,-3 2 1,9-6-1,-2 1 0,-12 11 0,0 0 1,-1 1-1</inkml:trace>
  <inkml:trace contextRef="#ctx0" brushRef="#br0" timeOffset="52727">23978 21272 24575,'-2'30'0,"7"25"0,0-12 0,2 3 0,3 5 0,3-1-869,1-7 1,0-2 868,-2-1 0,0-4 0,14 14 562,-9-2-562,-4-18 71,4-4 1,-10-14 0,-3-4 0</inkml:trace>
  <inkml:trace contextRef="#ctx0" brushRef="#br0" timeOffset="53028">24038 21463 24575,'-7'-1'0,"43"-29"0,27-14 0,-8 5 0,5-3-1236,-12 7 0,5-5 0,2 1 0,-3 2 1236,5-2 0,-1 3 0,-1 2 0,2 4 0,0 3 0,-5 4 749,-4 2 1,-6 14-750,3 33 0,-14 15 0,-26-5 0,-9 3-388,0 27 0,-6 2 388,-7-15 0,-4-3 0,3-4 0,-1-2-159,4-6 0,0-4 159,-17 25 0,10-34 0,-7-7 0</inkml:trace>
  <inkml:trace contextRef="#ctx0" brushRef="#br0" timeOffset="53369">24424 20858 24575,'-6'2'0,"0"38"0,3 17 0,2-12 0,-4 8-1364,-6 4 1,-6 14 0,-2 6-1,0-3 1,4-8 1363,3-3 0,2-6 0,-3 6 0,-4 2 0,-4 8 0,-1 2 0,1-5 0,5-11 0,3 7 0,3-7 0,-1 11 0,2-3 394,3-27 1,3-5 0,3 3 0,0-10-1</inkml:trace>
  <inkml:trace contextRef="#ctx0" brushRef="#br0" timeOffset="54152">24466 21672 24575,'1'64'0,"0"-1"0,0-13 0,0 3 0,-1 3 0,0 5 0,0 1-2283,1 5 0,0 1 0,0-4 2283,0-15 0,-1-2 0,0 2 0,0 15 0,1 4 0,1-5 455,4 3 1,1-9-456,11 12 1299,8-21-1299,26-75 0,-25-7 0,1-10-240,2 5 1,3-5 0,-1-4 239,-4-3 0,0-6 0,-1-1 0,0 4 121,4-2 1,0 3 0,-1-2-122,1-5 0,0-2 0,-3 4 0,4-6 0,-4 7 290,-11 22 0,-2 1-290,1-4 0,-4 3 0,-11 7 0,-1 17 762,-5-6-762,-4 13 3314,-4 1-3314,-4 1 336,-35 7-336,-8 22 0,15-8 0,-2 5 0,-5 13 0,2 3-700,13-10 0,2 1 700,-11 5 0,5-1 0,6 0 0,10-4 0,37-8 0,24 0 0,11 1 0,5 1 0,-5-5 0,2 0-774,-4-3 1,4 1 0,-1-3 773,13-3 0,1-3 0,8 2 0,0-3 0,-1-6 0,-2-4 0,-1 3 0,-2-1 227,-11-3 1,-3-1-228,17-6 0,-19 4 0,-26 2 0,-14 2 0,-5-9 0,-8-3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49:30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3285 14146 24575,'-14'-6'0,"-7"-3"0,13 0 0,-7 1 0,13 5 0</inkml:trace>
  <inkml:trace contextRef="#ctx0" brushRef="#br0" timeOffset="2372">2900 14075 24575,'15'8'0,"-2"1"0,9 2 0,0 4 0,3-3 0,-3 3 0,2-3 0,0 5 0,-6-1 0,9 4 0,-2-6 0,-4 4 0,1-13 0,-14 5 0,3-10 0,0 6 0,0-4 0,12 9 0,-14-8 0,9 3 0,-10-6 0,1 0 0,-2 0 0,4 0 0,-3 0 0,1 0 0,-3-1 0,-2 1 0,5-1 0,5 0 0,10-4 0,-2 0 0,2-2 0,-6 0 0,-4-1 0,3 5 0,-5-3 0,1 5 0,-2-2 0,-2-1 0,2 4 0,-4-4 0,4 3 0,-4 1 0,-1 0 0,-2 0 0,1-3 0,0 2 0,12-2 0,-4 3 0,10-4 0,-7-3 0,0-1 0,-3 2 0,4-5 0,-5 7 0,4-4 0,-9 5 0,0 3 0,-1-3 0,5-1 0,4-7 0,5-1 0,2 4 0,-3-5 0,1 11 0,-5-4 0,1 7 0,3 6 0,-5 2 0,8 3 0,-1 2 0,1-2 0,5 5 0,-5-1 0,3-2 0,-4-4 0,-1-6 0,9-1 0,-8-3 0,12-3 0,-7-14 0,5-4 0,4-15 0,8-7 0,-16 13 0,6-1 0,-14 23 0,3-6 0,3 8 0,-4-8 0,-3 8 0,-2 3 0,6 3 0,1 12 0,11-1 0,1 10 0,19 13 0,-10-9 0,15 14 0,-17-12 0,3 0 0,-7-8 0,-3 1 0,-2-15 0,1 1 0,0-6 0,2 0 0,6-12 0,-5-1 0,13-11 0,-23 11 0,4 3 0,-20 9 0,-2 1 0,-2 0 0,1 0 0,3 8 0,6-2 0,4 6 0,5 3 0,6-7 0,0 10 0,4-12 0,-2 2 0,24-6 0,-18-2 0,16-7 0,-25-1 0,-8-7 0,-6 7 0,-8 1 0,-2 7 0,-1 0 0,4 0 0,-1 0 0,10 0 0,-1 0 0,19 0 0,-2 0 0,7 0 0,16-2 0,-23-1 0,19 0 0,-26 0 0,-8 3 0,-4 0 0,-13 0 0,0-3 0,-10-21 0,-4-8 0</inkml:trace>
  <inkml:trace contextRef="#ctx0" brushRef="#br0" timeOffset="13197">12775 16558 24575,'-4'-1'0,"1"0"0,2 1 0,1-3 0,-4-1 0,1 0 0,-1-1 0,0 4 0,-2-2 0,5 3 0,7 0 0,5 4 0,14-3 0,9 10 0,-4-8 0,6 7 0,-5-2 0,-7-3 0,6 3 0,-10-8 0,2 0 0,-4 0 0,-3 0 0,6-7 0,-1-10 0,9-16 0,-5-4 0,7-13 0,-10 12 0,5 3 0,-13 14 0,-2 10 0,-7 5 0,1 3 0,0 2 0,5 6 0,5 5 0,7 5 0,1 1 0,2 3 0,1-5 0,-3 4 0,10-6 0,-14-5 0,7-2 0,-12-5 0,4 0 0,1-1 0,8-5 0,8-8 0,9-15 0,7-2 0,-1-11 0,-1 13 0,-10 1 0,-5 14 0,-8 2 0,-6 9 0,-6 1 0,2 2 0,-8 0 0,5 0 0,-4 5 0,5 4 0,7 3 0,6-4 0,22 4 0,-5-9 0,12 5 0,-17-7 0,-8 1 0,-11-2 0,-3 0 0,-11 0 0,4 0 0,-8 0 0,17 0 0,-8 0 0,21 0 0,-12 1 0,2-1 0,-1 3 0,-4-3 0,0 3 0,-2-3 0,-8 2 0,-1 2 0,-4-1 0,0 0 0,4-3 0,0 6 0,13 9 0,-3 2 0,3 1 0,-3-4 0,-6-3 0,3-1 0,4 5 0,-6-8 0,6 8 0,-5-5 0,1 3 0,6 0 0,0-2 0,7 4 0,6-5 0,5 3 0,29-9 0,-12-8 0,15-3 0,-15-9 0,-21 6 0,-3 4 0,-21 3 0,-3 5 0,2 4 0,3 4 0,9 5 0,1-2 0,9 7 0,-5-11 0,8 6 0,3-11 0,10-2 0,10-2 0,10-8 0,1-2 0,0-10 0,-9 4 0,-7-1 0,-11 8 0,-4 3 0,-17 4 0,-4 2 0,-9 0 0,-2 0 0,1 0 0,10 0 0,-2 0 0,14 0 0,4 0 0,7-12 0,6 6 0,2-13 0,0 12 0,2-10 0,4 3 0,-2-3 0,-17 7 0,-12 5 0,-16 5 0,-7-1 0,-1 1 0</inkml:trace>
  <inkml:trace contextRef="#ctx0" brushRef="#br0" timeOffset="18567">2860 18971 24575,'5'-1'0,"-1"-3"0,-2 3 0,-2-2 0,3 2 0,7 3 0,19 4 0,4 11 0,26 14 0,-22-3 0,-1 3 0,-3-5 0,-1 0 0,4 2 0,-3-1 0,3 4 0,-8-12 0,-7-3 0,-3-3 0,4 0 0,-8-4 0,0-1 0,6-7 0,-2-15 0,12-15 0,-2-18 0,-2-3 0,-4 5 0,-6 10 0,0-1 0,2-5 0,3-16 0,-14 41 0,-6 13 0,3 3 0,-1 0 0,1 2 0,6 3 0,7 15 0,28 28 0,-9-11 0,-10-7 0,-1-2 0,10-6 0,-7 4 0,-3-13 0,-6-5 0,1-5 0,2-4 0,9-18 0,-4-15 0,12-19 0,-9-11 0,14 10 0,-13 3 0,4 21 0,-12 9 0,-10 11 0,-3 9 0,-3-2 0,9 5 0,13 13 0,11 14 0,9 20 0,-11-18 0,0-1 0,-11-7 0,1-1 0,10 1 0,2-4 0,-4-9 0,-1-2 0,24 7 0,8-6 0,-21-4 0,-21-5 0,-1 0 0,-21-1 0,4-4 0,-4-1 0,11-11 0,5-10 0,9-11 0,11-2 0,-16 7 0,1 13 0,-17 11 0,-5 5 0,-4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51:05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7505 8556 24575,'-5'0'0,"2"0"0,0 0 0,1 0 0,-1 0 0,2-1 0,0 28 0,8 20 0,-3 14 0,0 6 0,1-14 0,0-1 0,1 10 0,-2-4 0,-2 1 0,1-13 0,-3-21 0,3 1 0,0-20 0,12-15 0,4-18 0,20-19 0,-17 15 0,2-2 0,7-4 0,2 1-263,3-1 0,2 1 263,3-2 0,1 1-807,1 1 1,0 1 806,-3 1 0,-1 2 0,-4 5 0,-1 2 0,16-13 0,-17 20 0,-16 2 0,-11 13 0,-2-3 0,0 6 0</inkml:trace>
  <inkml:trace contextRef="#ctx0" brushRef="#br0" timeOffset="237">8015 8294 24575,'0'50'0,"0"0"0,0 1 0,0 0 0,0 2 0,0 0-1445,0-2 0,0 1 1445,0-2 0,0-1 0,1 2 0,-2 0 0,-3 1 0,-2 0 0,1 0 0,-2 0 0,-7 1 0,-3-2 0,2 0 0,-1-1 0</inkml:trace>
  <inkml:trace contextRef="#ctx0" brushRef="#br0" timeOffset="497">7380 9827 24575,'40'-5'0,"20"-25"0,-15 6 0,5-5-2290,-8 2 0,1-3 0,2-1 2290,3-5 0,1-3 0,1 0 0,2-1 0,-1-1 0,0 0 0,-6 2 0,-1 0 0,-2 1 474,-3 2 1,-1 1 0,-3 3-475,3 0 0,-3 3 241,-6 3 1,-3 5 0,-3 7-1,-10 4 1</inkml:trace>
  <inkml:trace contextRef="#ctx0" brushRef="#br0" timeOffset="720">8005 9362 24575,'-20'35'0,"1"1"0,-2 3 0,-1 3 0,-1 16 0,0 3-1248,-1 5 1,0 0 1247,6-21 0,0 0 0,2 0-810,1 1 0,1 1 1,1-1 809,0 1 0,0 0 0,0-1 0,-4 14 0,2-2 119,4 1 0,1-4-119,2-17 0,2-5 0,2 10 0,3-24 0</inkml:trace>
  <inkml:trace contextRef="#ctx0" brushRef="#br0" timeOffset="1008">8044 9713 24575,'8'35'0,"0"1"0,3 4 0,1 1 0,1 12 0,3 1-674,3 1 1,1 1 673,-1-3 0,4 0 0,2-8 0,4 1 0,0-4 0,3 1 0,1-3 0,11 5 0,1-9 0,9-16 0,-1-24 0,-1-35 0,-24 12 0,-1-5 0,0-18 0,-3-5 0,-3 0 0,-5-2 0,-4 0 0,-4 0 0,-2 2 0,-5 1 0,-8 2 0,-5 1 0,0-2 0,0 1 0</inkml:trace>
  <inkml:trace contextRef="#ctx0" brushRef="#br0" timeOffset="1450">9037 8597 24575,'-22'-5'0,"-7"1"0,-3 3 0,-4 2 0,-8 11 0,17-6 0,-2 12 0,18-12 0,4 7 0,1 7 0,3 17 0,0 28 0,3-22 0,0 3-569,0 15 0,0 6 569,4-1 0,1 6 0,0-2-547,-2-10 0,-1-2 1,3 5 546,2 4 0,2 5 0,1 0 0,-1-7-948,-1-8 1,0-6 0,2 2 947,1 10 0,3 2 0,0-6 0,4 2 0,0-5-406,-2-5 1,1-4 405,1-7 0,1-5 206,5 9 1,-6-25 0,-10-19-1</inkml:trace>
  <inkml:trace contextRef="#ctx0" brushRef="#br0" timeOffset="1664">8963 9482 24575,'51'-35'0,"-20"12"0,1-1 0,5-6 0,2-1-1601,5-4 0,0-1 1601,-3 3 0,-2 1 0,0 1 0,-2 2 251,18-8 1,-24 6 0,-16 12 0</inkml:trace>
  <inkml:trace contextRef="#ctx0" brushRef="#br0" timeOffset="2036">9192 9999 24575,'-6'42'0,"0"0"0,4 1 0,0-15 0,5-19 0,14-31 0,7-15 0,24-8 0,-1-1 0,5 3-341,-3 19 1,2 6 340,6 5 0,0 4-526,-5 1 1,-3 4 525,-4 1 0,-5 8-260,7 40 260,-37 15 0,-20-6 0,-12 5 0,-9-9 0,-8 1 0,0-3 0,-2 9 0,-4-3 0,4-13 0,-4-1 0,5-15 0,-8-22 0,4-32 0</inkml:trace>
  <inkml:trace contextRef="#ctx0" brushRef="#br0" timeOffset="2308">10080 9145 24575,'2'45'0,"-1"1"0,1-1 0,0-1 0,2-3 0,1 0 0,0-1 0,1 0 0,0-2 0,-1-1 0,0 3 0,0 0 0,-1-3 0,-1-1 0,1 26 0,-2-27 0,-2-18 0</inkml:trace>
  <inkml:trace contextRef="#ctx0" brushRef="#br0" timeOffset="2504">10317 9444 24575,'2'63'0,"5"-14"0,-1-2 0,8-21 0,-4 2 0,9-12 0,-11-3 0,2-8 0</inkml:trace>
  <inkml:trace contextRef="#ctx0" brushRef="#br0" timeOffset="2821">10443 7840 24575,'15'57'0,"0"-1"0,0 1 0,-3-11 0,0-2 0,0 5 0,1 2 0,1 5 0,1 3 0,0 0 0,-1-4-2369,0 2 0,0-2 1,-1 0-1,0 1 2369,0 5 0,1 2 0,-1 0 0,0 1 0,0 1 0,1 1 0,-1 0 0,0 0 0,1 0 0,-1 1 0,1-1 0,-1-1 0,-2-3 0,-1-1 0,1-2 0,-1 0-265,2 13 0,1-2 0,-2-2 265,-1-8 0,-1-2 0,-1-1 442,-2-2 1,-1-2 0,0-2-443,4 12 0,-1-3 0,-6-3 0,1-15 0,3-32 0,-6-34 0</inkml:trace>
  <inkml:trace contextRef="#ctx0" brushRef="#br0" timeOffset="3024">11011 8515 24575,'27'-10'0,"17"-1"0,13-16 0,-1 1 0,4-1 0,-15 0 0,-1 0 0,10-3 0,-2 0 0,-20 9 0,-1 0 0</inkml:trace>
  <inkml:trace contextRef="#ctx0" brushRef="#br0" timeOffset="3448">11430 8671 24575,'-9'39'0,"0"-1"0,0 1 0,2-1 0,3 33 0,-1-3 0,8-1 0,12-27 0,5-1 0,11 14 0,1-27 0,3-7 0,22-13 0,10-14 0,-3-8 0,-9 5 0,-25 10 0,-14 40 0,-17-1 0,-6 7 0,-2 7 0,-2 4-281,1 8 0,-3-1 281,-3-11 0,1-3 0,6-7 0,2-3 0,-6 17 0,11-15 0,3 2 0,9-14 0,8 8 0,12-11 0,3-7 562,2-1-562,27-13 0,-6-27 0,-14-2 0,-1-6 0,-7-12 0,1 1 0</inkml:trace>
  <inkml:trace contextRef="#ctx0" brushRef="#br0" timeOffset="3796">11957 7598 24575,'44'0'0,"15"-4"0,-5-3 0,10-2 0,-3-1 0,-1 1 0,0-1 0,-2 0 0,4-1 0,-9 2 0,-18 2 0,1 0 0</inkml:trace>
  <inkml:trace contextRef="#ctx0" brushRef="#br0" timeOffset="3992">12129 8152 24575,'35'-7'0,"1"-1"0,6-2 0,2-4 0,10-12 0,4-4-1970,-13 9 1,1-2 0,0 0 1969,1-3 0,-1-1 0,0 1 0,-1 3 0,-1 0 0,-2 0 0,10-8 0,-4 1 0,-8 6 0,0 0 0</inkml:trace>
  <inkml:trace contextRef="#ctx0" brushRef="#br0" timeOffset="4244">12428 8475 24575,'1'58'0,"1"1"0,0-1 0,0 3 0,-1-1 0,2 2 0,3 8 0,0 0 0,1 1-2527,1-5 1,1 0-1,0 0 2527,3 1 0,0 0 0,1-2 0,-2-6 0,0-1 0,0-2 25,2-5 0,-1 0 0,0-2-25,-2 11 0,-1-7 392,8 12 0,-14-80 0,-4-42 0</inkml:trace>
  <inkml:trace contextRef="#ctx0" brushRef="#br0" timeOffset="4783">12288 8512 24575,'51'-22'0,"1"0"0,-1-1 0,0 1 0,4 4 0,0 0 0,-4-2 0,7-5 0,-2 1 0,-9 8 0,20 3 0,-21 11 0,-17 23 0,-16 14 0,-16-1 0,-6 3 0,-1 4 0,-5-1 0,-9 0 0,-3 0 0,2-1 0,-1-4 0,-28 12 0,24-19 0,18-22 0,59-34 0,-6 4 0,-4 5 0,-1 1 0,2 0 0,-2-1 0,-13 7 0,-7-8 0,-5 5 0</inkml:trace>
  <inkml:trace contextRef="#ctx0" brushRef="#br0" timeOffset="5012">12404 9174 24575,'51'-29'0,"-17"8"0,4-3 0,19-10 0,5-4-1100,-16 10 0,1-2 0,0 1 1100,0 2 0,0 0 0,0 1-537,-2-1 1,1 0-1,-3 1 537,10-6 0,-3 2 0,-7 5 0,-3 3 276,10-4 0,-19 12 0,-17 9 1</inkml:trace>
  <inkml:trace contextRef="#ctx0" brushRef="#br0" timeOffset="5280">12973 8972 24575,'19'34'0,"-1"1"0,2-3 0,1 0 0,3 3 0,1 1 0,-1 4 0,0 0 0,2-2 0,-1 0-1114,-2 8 0,-2 0 1114,-1-9 0,-3 0 0,-3 0 0,-3 2 0,-3-1 0,-4 2-17,-3 3 0,-4-1 17,-14 25 0,-15-5 90,-27-41 0,10-20 0,-7-5 1,-8-4-1,-1 0 0</inkml:trace>
  <inkml:trace contextRef="#ctx0" brushRef="#br0" timeOffset="25631">17352 14610 24575,'-5'0'0,"2"0"0,1 0 0,0 0 0,-1 0 0,19 6 0,-7-2 0,17 5 0,2 2 0,-6-4 0,9 2 0,-14-1 0,-1-5 0,0 8 0,-3-7 0,3 3 0,-3 1 0,2-2 0,4 6 0,-3-4 0,5 4 0,-6-5 0,-1 1 0,-1 1 0,2 1 0,1 3 0,2-1 0,-2 0 0,3 1 0,2 10 0,-3-7 0,2 6 0,-6-10 0,1 3 0,-2-2 0,3 7 0,0 2 0,2 0 0,3 9 0,-5-6 0,4 5 0,-4-1 0,6 3 0,6 19 0,-7-18 0,7 22 0,-15-36 0,2 13 0,1-1 0,-3-7 0,3 18 0,0-8 0,-8 1 0,7 2 0,-2 12 0,0-13 0,8 24 0,-11-27 0,3 13 0,2 7 0,-6-4 0,7 15 0,-9-16 0,1 2 0,6 14 0,-2-17 0,5 17 0,-6-21 0,-1 4 0,1-4 0,-3 1 0,3 2 0,-3 7 0,0 8 0,-2 2 0,1-12 0,-2 1 0,2-9 0,-2 5 0,-2 7 0,-2 6 0,-1 2 0,0 1 0,0-4 0,0-2 0,-4-17 0,0 0 0,-4 22 0,1-19 0,0-1 0,0 3 0,2 1 0,4 0 0,-1 10 0,1 10 0,-1 2 0,-1-21 0,1-6 0,-2-25 0,4-4 0,-2-7 0,2-7 0,-1-8 0,-3-46 0,2 17 0,-1 1 0</inkml:trace>
  <inkml:trace contextRef="#ctx0" brushRef="#br0" timeOffset="27115">18226 17522 24575,'-1'-6'0,"1"0"0,-1 4 0,1-1 0,-2 1 0,1 2 0,-1 5 0,1 10 0,1 7 0,0 17 0,0 4 0,1 14 0,1-4 0,0 5 0,4-12 0,-3 6 0,1-16 0,-2 3 0,-2-12 0,0 4 0,0 5 0,0-2 0,0-2 0,0-4 0,0-7 0,0 0 0,0-9 0,0-3 0,0-4 0,0 1 0,0-3 0,0-1 0,2-9 0,2-1 0,6-10 0,2-4 0,4-4 0,5-7 0,4-10 0,6-2 0,3-14 0,5 1 0,-10 7 0,0-2 0,-4 10 0,-1 0-499,6-10 1,-1 1 498,-10 19 0,-1 3 0,12-15 0,2 9 0,-10 8 0,1 1 0,9-6 0,5-10 0,-27 33 0,-3 3 0,-13 4 0,-1-2 0</inkml:trace>
  <inkml:trace contextRef="#ctx0" brushRef="#br0" timeOffset="43884">25728 9923 24575,'-6'-4'0,"-1"0"0,6 2 0,0-2 0,0 2 0,-2-4 0,-5 2 0,0 0 0,0 0 0,4 3 0,1-1 0,0 2 0,-3 0 0,0 0 0,2 0 0,1-1 0,13 10 0,-4 32 0,6 22 0,-7-23 0,0 1 0,3 0 0,0-3 0,3 20 0,13-11 0,-10-12 0,10-3 0,10-11 0,-8-4 0,5-28 0,-11-9 0</inkml:trace>
  <inkml:trace contextRef="#ctx0" brushRef="#br0" timeOffset="44178">26168 9735 24575,'-7'60'0,"3"-24"0,-4 5 0,-4 2 0,-19 18 0,7-25 0,-7 4-1513,-13 6 1,-7 4-1,0-1 1513,9-10 0,1-1 0,-3 1 0,-2-1 0,-3 1 0,-1 0 0,2-3 0,0-3 0,0 1 0,1-1 0</inkml:trace>
  <inkml:trace contextRef="#ctx0" brushRef="#br0" timeOffset="44389">24899 10980 24575,'60'-10'0,"-22"-2"0,1-4 0,12-13 0,6-7-1430,-9 7 1,5-5 0,2 0 0,-3 1 1429,5-3 0,-2 2 0,3-3-649,-3 2 0,3-3 1,0 0-1,-5 4 649,-2 3 0,-4 3 0,-2 1 0,16-9 0,-4 3 338,-12 4 0,-3 4 1,15-5-1,-23 4 0</inkml:trace>
  <inkml:trace contextRef="#ctx0" brushRef="#br0" timeOffset="44722">25833 9858 24575,'-14'56'0,"9"-20"0,1 3 0,2 2 0,2 6 0,-1 8 0,1 6 0,1-4 0,2-1 0,0 0-484,0 0 1,-1 5 0,1-6 483,1-8 0,0-4 0,0-2 0,-1-2 0,-3 23 472,1-19-472,-1-12 0,0-19 0,0-10 0</inkml:trace>
  <inkml:trace contextRef="#ctx0" brushRef="#br0" timeOffset="45150">25887 10468 24575,'-31'34'0,"-8"8"0,-5 7 0,20-22 0,1 1 0,0 1 0,1 1 0,-18 25 0,15-24 0,1-3 0,-2 2 0,1-2 0,56-36 0,7-6 0,13-11 0,4-6 0,-18 9 0,0-3-491,12-15 0,-1 0 491,4-2 0,-9 2 0,-20 27 0,-6-2 0,-10 13 0,2-35 0,2-1 0</inkml:trace>
  <inkml:trace contextRef="#ctx0" brushRef="#br0" timeOffset="45610">25794 10800 24575,'-5'47'0,"-1"1"0,-4 17 0,-4 8 0,0-6 0,-1-10 0,-1 0-1358,0 11 0,0 6 0,1-12 1358,6-22 0,1-5 0,-2 30 1259,7-29-1259,10-21 665,11-15-665,14 0 0,8-9 0,8 2 2150,-2-15-2150,-8 3 0,0-3 0,19-15 0,-25 5 0,-4-3 0,4-17 0</inkml:trace>
  <inkml:trace contextRef="#ctx0" brushRef="#br0" timeOffset="45814">26153 10926 24575,'-4'23'0,"-1"4"0,-4 19 0,2 16 0,2-9 0,-1 9 0,-3-21 0,-5 0 0,-23 17 0,8-15 0,1 1 0</inkml:trace>
  <inkml:trace contextRef="#ctx0" brushRef="#br0" timeOffset="46023">25252 11594 24575,'0'-8'0,"0"-4"0,23-12 0,8-6 0,8-9 0,1 2 0,-3 6 0,0 2 0,4-4-91,3-5 1,4-5-1,0 0 1,-2 2 0,4-2-1,-3 2 1,0 0 0,1-4-1,0 1 1,0-1-1</inkml:trace>
  <inkml:trace contextRef="#ctx0" brushRef="#br0" timeOffset="46331">26615 10057 24575,'-16'42'0,"0"-1"0,-1 22 0,0-6 0,3 1 0,7 4 0,5-24 0,13-12 0,14-13 0,9-9 0,5-8 0,-4-12 0,0-4 0,11-1 0,-1-4 0,-13-9 0,-4-2 0,-4 5 0,-4 0 0,3-28 0,-11 4 0</inkml:trace>
  <inkml:trace contextRef="#ctx0" brushRef="#br0" timeOffset="46630">26754 10402 24575,'8'53'0,"0"0"0,-4 12 0,-4-16 0,-2 9 0,-3-4 0,-5-2 0,-3 0-1440,2 7 0,-1 7 0,-3-9 1440,-8-9 0,-3-5 0,1 0 0,-2-3 265,1-8 1,-1-5-1,-22 6 1,-1-20 0</inkml:trace>
  <inkml:trace contextRef="#ctx0" brushRef="#br0" timeOffset="46807">26441 11018 24575,'40'35'0,"0"1"0,5 2 0,-1-5 0,15 4 0,-28-20 0,4 1 0,9 2 0,7 3 0,-4-2 0,1 4 0,0 0 0,-1-3 0,0 0 0,0 1 0</inkml:trace>
  <inkml:trace contextRef="#ctx0" brushRef="#br0" timeOffset="47629">27546 9870 24575,'-37'54'0,"7"2"0,-1 2 0,10-27 0,1 1 0,-2 22 0,13-8 0,25-30 0,24-5 0,5-10 0,-6-1 0,-10 0 0,-14 5 0,-23 12 0,-17 14 0,2-4 0,-2 1 0,-12 11 0,5 5 0,22-29 0,9 5 0,-1-5 0,5 24 0,3 9 0,-3-12 0,-1 3-1048,3 23 0,0 4 1048,-3-3 0,-1-1 0,0-4 0,-2-1 0,1 2 0,0-1 0,0-12 0,0-3 0,0 26 0,0-28 0,2-12 0,8-18 0,9-28 0,13-15 0,-12 3 0,1-5 0,0-2 0,-1-3 0,1-4 0,0-1 0,-4-1 0,-1 0 0,-1-1 0,0 1 0</inkml:trace>
  <inkml:trace contextRef="#ctx0" brushRef="#br0" timeOffset="48118">27752 10396 24575,'4'-8'0,"5"21"0,1 35 0,6 15 0,-7-15 0,-1 1 0,-1-10 0,-2 1-427,2 12 1,-2-2 426,-2 12 209,-3-5-209,0-29 0,0-20 0,0-43 0,0-34 0,0 16 0,0-4-337,0-2 1,0 0 336,-2-2 0,4 1 282,5 2 0,3 4-282,7-14 0,10 17 0,3 40 0,3 10 0,13 17 693,4 4-693,0 24 0,-28-13 0,-2 0 60,12 23-60,-16-4 0,-5 0 0,0 8 0,-4-16 0,-5 1 0,-20 16 0,-1-27 0,-19-10 0,4-31 0</inkml:trace>
  <inkml:trace contextRef="#ctx0" brushRef="#br0" timeOffset="48291">28027 10457 24575,'4'51'0,"0"0"0,-1-7 0,0-3 0,1 15 0,-3-7 0,-1 3 0,0 0 0,-14 2 0,-4-6 0</inkml:trace>
  <inkml:trace contextRef="#ctx0" brushRef="#br0" timeOffset="48516">27288 11469 24575,'41'4'0,"-1"0"0,9-2 0,4-5 0,8-11 0,6-6 0,-3-1-1291,-10 5 1,-3 0-1,3-2 1291,-2-1 0,2-2 0,1-1 0,-5 2 0,-2 1 0,-4 0 0,2 3 0,6 1 0,2 2 0,-4 2 0,-1-2 0,-3 3 0,0 3 0,-7 4 0,-18 6 0</inkml:trace>
  <inkml:trace contextRef="#ctx0" brushRef="#br0" timeOffset="48901">25054 12568 24575,'-9'51'0,"1"-1"0,-4 10 0,-3 6 0,0 0 0,2-6 0,-1 0 0,0 2-736,1-4 1,-1 2 0,0-1 0,2-6 735,-1 10 0,3-3 113,1-5 0,1 4 0,0-9 0,0-14 0,0-1 0,-3 17 1,0 0-1</inkml:trace>
  <inkml:trace contextRef="#ctx0" brushRef="#br0" timeOffset="49134">25139 12603 24575,'48'28'0,"-22"-5"0,-1 8 0,0 15 0,0 8 0,-1-1 0,4 11 0,-1 2-1821,-5-6 0,1 4 1,-2-5 1820,1 1 0,-3-4 0,-1 2 0,-3 1 233,1 3 1,-5-3 0,-8-16 0,-4-1-1,-2 1 1,1-1 0</inkml:trace>
  <inkml:trace contextRef="#ctx0" brushRef="#br0" timeOffset="49318">24805 13478 24575,'54'-14'0,"-1"-1"0,-5-1 0,2-3 0,2 0 0,4-1 0,-2-2 0,-8-1 0,-1 0 0,0-1 0,1 0 0,0 0 0,0 0 0</inkml:trace>
  <inkml:trace contextRef="#ctx0" brushRef="#br0" timeOffset="50058">25843 12851 24575,'2'67'0,"0"-27"0,0 2 0,2-2 0,0 2 0,-1 7 0,0 1 0,3-3 0,-1-1 0,-1-6 0,-1-2 0,0 2 0,0-2 0,0 8 0,-3-10 0,-3-21 0,-27-59 0,3-19 0,7-3 0,3-4 0,7 23 0,5 0 0,12-14 0,8 7 0,15 9 0,1 15 0,6 2 0,14-2 0,2 3 0,-6 3 0,0 0 0,10-7 0,-1 2 0,-16 13 0,-3 1 0,-3 0 0,0 0 0</inkml:trace>
  <inkml:trace contextRef="#ctx0" brushRef="#br0" timeOffset="50458">26482 12862 24575,'0'39'0,"0"0"0,0 1 0,0 0 0,6 3 0,0 0 0,-2-5 0,0-2 0,4 2 0,0-1 0,-1 14 0,-4-14 0,-2-14 0,-5-11 0,-10-37 0,-5-17 0,8-7 0,5-8-433,3 5 0,2-3 0,4 2 433,7-12 0,4 1 0,0-7 0,7 10 0,5 33 0,2 6-228,25-18 228,5 16 0,-2 4 0,-18 13 0,2 1 0,31-1 0,-24 0 0,0-1 0,-6 1 0,-2-2 0,1 0 0,0 0 0</inkml:trace>
  <inkml:trace contextRef="#ctx0" brushRef="#br0" timeOffset="51786">27620 12573 24575,'-44'-8'0,"0"-1"0,-1 3 0,-1 8 0,-10 27 0,3 12 0,11-4 0,2 6-1416,5 1 1,-1 5-1,7-1 1416,6 2 0,9 2-132,2 14 0,9-3 132,8-26 0,5-4 512,1 8 1,6-6-513,25-11 0,7-15 0,7-23 0,-23-3 0,-1-6 0,0-10 0,-3-6 0,-2-5 0,-3-4 0,2-14 0,-5 3 0,-1-2 2094,2 0-2094,-18 91 0,-1 17 0,6 12 0,0-1 0,4 1 696,4-23 0,2-6-696,10 6 0,10-17 0,-1-52 0,-15 5 0,0-6 0,5-17 0,-2-7-592,-4-6 1,-2-3 591,2 1 0,-3-1-796,-4 4 1,-2 3 795,0 12 0,0 5 0,3-11 0,-8 56 0,-5 32 0,-5 14 0,3-9 0,1 0 0,0 12 0,2-3 0,9 0 1085,18-22-1085,4-12 1689,16-20-1689,-2-14 0,5-14 0,0-6 0,0 1 0,-20 11 0,-2 0 0,14-11 0,1-8 0,-28 23 0,-12-5 0,-4-1 0,-3-11 0,0 5 0,0 4 0,0 15 0,0 2 0,0 6 0,0-1 0,0 0 0,0 3 0,-1 2 0,0 2 0,-2 4 0,1 5 0,0 23 0,1 19 0,1 9 0,2-2 0,2 5-1303,-2 1 0,1 5 0,2-1 1303,2-6 0,3-1 0,0 1 0,0 2 0,1 2 0,1 0 0,0-1 0,0 0 0,1 0 0,-1-3 0,0-2 0,-1 0-435,-1-2 1,0-1 0,0-1 434,1 2 0,1-1 0,-1-1 0,0-4 0,-1-1 0,-1 2 0,-1 4 0,0 1 0,-2-3 0,2 11 0,-4-3 0,-1-3 0,-4-4 0,-17 14 0,-24-25 0,-11-4 0,2-10 0,-6-2-1089,-1 0 0,-6 1 1,-1-4 1088,2-5 0,0-3 0,-3-1 0,10-2 0,-1 0 0,-2-1 0,0 2 0,-5 0 0,-1 1 0,-3 0 0,-3 1 0,9-1 0,-5 1 0,-2 0 0,0 0 0,1 0 0,4-1-325,4 1 1,2-2 0,1 1 0,0 0 0,-2 0 324,-9 2 0,-4 1 0,0 0 0,5-1 0,6-4 0,2-1 0,6-2 0,3-2 443,-15 2 0,8-3-443,0-5 0,19-5 0,35 2 766,3-2 1,11-9-1,2-2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52:19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15438 10220 24575,'-3'-2'0,"2"-2"0,-1 4 0,1 21 0,5 23 0,0-7 0,1 5 0,4 12 0,1 4-735,2 6 0,1 3 735,-3-15 0,0 1 0,-1 1-1177,2 2 0,-1 0 0,0 1 1177,0 5 0,0 2 0,1-2 0,-1-2 0,1-2 0,0 1-666,-3-1 0,-1-1 1,2-1 665,4 11 0,-1-4-281,-4-5 1,-1-6 280,5 8 1000,-6-17-1000,-4-32 793,-8-6 1,-8-16 0,-7-4 0</inkml:trace>
  <inkml:trace contextRef="#ctx0" brushRef="#br0" timeOffset="2056">15344 10386 24575,'-6'0'0,"22"0"0,10 0 0,17 0 0,1-2 0,3-1 0,-6-3 0,2-2 0,-5 5 0,1 0-642,15-8 1,1-1 641,-11 6 0,-1-2 0,5-4 0,2-2 0,2 3 0,2 0 0,2-2 0,1-1 0,0 1 0,1 0 0,-2 2 0,-1 0 0,-2-2 0,0 0 0,-1 3 0,2-1 0,-3 1 0,3-2 0,-2 2 0,5 0 0,-1 0 0,-8-1 0,1 0 0,-1 1 0,12 3 0,-3 0 0,-13-4 0,1 0 0,12 6 0,2 1 0,0-5 0,-2 1 0,-8 5 0,1 0 0,11-4 0,-1-1 0,-14 5 0,-2-1 0,0-3 0,0-1 0,0 5 0,2-1-323,17-6 0,2-1 323,-15 6 0,-1 0 0,17-3 0,-1 1 0,-15 3 0,-2 0 0,3 2 0,0 0 0,4-2 0,1 1 0,1 2 0,1 0 0,0-2 0,0-1-996,7 2 0,-1 1 996,-5-3 0,-1 0 0,7 1 0,0 1 0,-9-1 0,0 1 0,3 1 0,3-1 0,-12 1 0,3-1 0,-2 0 0,11 0 0,1-1 0,-13 2 0,1-1 0,-2 1 0,7-2 0,-3 0 0,0 2 0,0 1 0,4-2 0,1 0 0,0 1 0,0 1 0,5-1 0,0 0 0,1 1 0,1 0 0,3 0 0,0 0 0,0 0 0,0 0 0,0 0 0,-1 0 0,-1 0 0,0 0 0,-3 0 0,0 0 0,-1 1 0,0 0 0,-3 0 0,0 1 0,1-1 0,-1 1-307,1-1 1,2 0 306,-5-1 0,5 1 0,-4 0 0,13-1 0,0 0-483,-10 1 1,4 0 0,-5-1 482,8 1 0,-4 0 0,1 1 0,-1 0-505,-4-1 0,0 0 505,-3 1 0,2 0 0,-6-1 0,3-1 0,-3 1 0,9 1 0,1 0 0,-12-1 0,3 2 0,-4-1 0,5 3 0,-3 0 0,1-2 0,0 0 0,1 1 0,1-1 0,-1-3 0,3 0 0,1 0 0,5 0 0,-3 0 0,9 0 0,2 0 0,-9 0 0,4 0 0,-1 0 0,0 0 0,0 0 0,-3 0 0,-14 0 0,-3 0 0,5 0 0,7 0 0,7 0 0,-1 0 0,-6 0 0,11 3 0,-3 0 0,-5-2 0,4 0 0,-4 0 0,7 3 0,2 0 0,-18-2 0,5-1 0,0 1 0,-2-1 0,6 0 0,-3 0 0,5 0 0,-5 0 0,5 0 0,3 1 0,-3-1 0,-5-1 0,5 1 0,-4-1 0,2 0 0,-7 0 0,3 0 0,0 1 0,2 0 0,7 1 0,3 1 0,-2 0 0,-4 0 0,-6-1 0,-3 0 0,3 1 0,5-1 0,5 1 0,0 1 0,-7-1 0,10 1 0,-5 0 0,3-2 0,0-1 0,-2 3 0,-2 0 0,-4-2 0,-1-1 0,-1 1 0,-1-1 791,-8 0 0,-2-1-791,-2 0 0,-3 0 0,-2 1 0,-3 0 0,24 2 0,1 0 0,-12 1 579,5 0-579,-25-2 2712,-2 2-2712,-19-4 2062,-5 2-2062,-1-1 56,-1 2-56,-1 1 0,0 0 0,0-1 0,0 0 0,4 29 0,2 13 0,-3-5 0,0 5-515,2 7 1,2 7 0,-2 0 514,-2-8 0,-1 0 0,0 1-1002,1 4 0,1 1 0,0-1 1002,-2-3 0,0 0 0,0 1 0,0 0 0,0 1 0,1-2-1009,3 18 1,1-1 1008,-3-20 0,0 1 0,0-3-489,5 8 1,1-3 488,-2 1 0,0-3 1054,9 17-1054,-4-28 660,-4-20 0,-4-25 0,-2-6 0</inkml:trace>
  <inkml:trace contextRef="#ctx0" brushRef="#br0" timeOffset="4053">15679 11900 24575,'-6'0'0,"0"0"0,4 0 0,13 0 0,28 5 0,13-2 0,11 1 0,5 0 0,-14-3 0,0 0-1024,0 0 1,4 0 0,-2 0 1023,-7-1 0,-2 0 0,2 0 0,6 0 0,0 0 0,1 0 0,1 0 0,1 0 0,1 0 0,4-1 0,0-1 0,2 0 0,0 1 0,1 0 0,1-1 0,-13 0 0,-1-1 0,2 0 0,-1 0 0,2 0 0,1 1 0,0-1 0,0 1 0,1 0 0,0 0 0,1 1 0,0-1 0,-1-2 0,1-1 0,0 1 0,-1 0 0,1 2 0,-1 0 0,0 0 0,0-1 0,0-2 0,-2-2 0,2 1 0,3 0 0,4 1 0,4 1 0,1 0 0,0 1 0,-3-1 0,-1 0 0,-2-1 0,-1 1 0,4 0-939,-2 1 1,5 0-1,0 1 1,-2-1-1,-5 1 939,-5-1 0,-3 1 0,-2 0 0,1 0 0,16-1 0,0-1 0,-1 0-837,-2 0 1,0-2 0,-1 1 836,-3 1 0,-1 0 0,0-1 0,1 0 0,0-1 0,0 0 0,-1 0 0,0 0 0,0 1 0,1 1 0,-1 1 0,1-1 0,2-2 0,0 0 0,0 1 0,-2 2 0,-1 1 0,0-1 0,0-1 0,0 0 0,-1-1-283,-2 0 1,0 0 0,2 1 282,-2 0 0,4 1 0,-1 1 0,-2-1 0,2 0 0,-2-1 0,3 2-121,-7 0 0,4 1 0,-1 0 1,-4 0 120,3 0 0,-2 0 0,-2 0 0,-2 0 0,-1 0 0,0 0 522,3 0 0,0-1 0,-1 1-522,-4 0 0,0 0 0,-1 0 545,21 0 1,0 1-546,-4 0 0,0 0 0,-1 0 0,1 0 0,-2 0 0,1 0 0,1 0 0,0 0 0,-1 0 0,0 0 0,-2-1 0,2 2 0,-3 0 0,5 2 0,-3-1 0,-13-1 0,-1 0 0,1 1 0,13 1 0,2 1 0,0-1 0,0 0 0,-1 0 0,-3 0 0,9 2 0,-1-1 0,-9-2 0,2 0 0,-4 1 0,7 1 0,-3 0 0,3-2 0,1 0 0,0 3 0,0-1 0,-1-1 0,3 0 0,0-1 0,6 1 0,-4 0 0,-16 0 0,-4-1 0,4 0 0,0 0 0,4 0 0,0-1 0,-5 0 0,-1 1 0,-4-1 0,-1-1 0,2 1 0,-1-2 0,0 1 0,20 0 0,2 0 0,-7 0 0,2 0 0,-1 0 0,-14 0 0,-2 0 0,2 0 0,12 0 0,2 0 0,-3 0 0,8 0 0,-4 0 0,-2 0 0,-1 0 0,0 0 0,3 0 59,-9 3 0,2 0 1,-2-1-60,6 0 0,-1 1 0,-11 1 0,2 2 0,-4-2 0,-2-2 0,-4 0 1136,-1 1 0,-2-1-1136,0-2 0,-1 0 0,29 2 0,-19-2 0,-2 1 0,12 1 2289,12-2-2289,-37 0 2083,-18 0-2083,-3 2 339,-12-1 0,-17-1 0,-6-4 0</inkml:trace>
  <inkml:trace contextRef="#ctx0" brushRef="#br0" timeOffset="7079">22303 9955 24575,'-2'3'0,"4"17"0,5 10 0,5 17 0,-3-10 0,0 2 0,6 22 0,-6-21 0,-1 3 0,-2 5 0,-1 0 0,0 1 0,-1 0 0,0 7 0,1 0 0,0-4 0,1-1-580,1-2 1,-1-2 579,1-7 0,1 0 0,-1 0 0,1 2 0,2 6 0,1-3 0,4 5 0,-6-10 0,0-6 0,-1-19 0,-5-3 289,1-10 1,-16-18 0,-4-5 0</inkml:trace>
  <inkml:trace contextRef="#ctx0" brushRef="#br0" timeOffset="8287">16386 10499 24575,'-7'-7'0,"5"-1"0,-4 8 0,5-2 0,0-1 0,1 0 0,0-3 0,0 2 0,0-1 0,-2 4 0,-1 3 0,-5 7 0,-4 36 0,-14 21 0,7-19 0,-4 6 0,1-2 0,-4 1 0,-2 2-315,0 3 0,-3 5 1,4-8 314,6-15 0,3-3 0,0 8 0,4-3 0,4-8 0,9-15 0</inkml:trace>
  <inkml:trace contextRef="#ctx0" brushRef="#br0" timeOffset="8586">17467 10030 24575,'-26'41'0,"-2"3"0,-7 11 0,3-2 0,-3 1 0,-2 4-1704,7-11 0,-4 7 0,-2 3 0,1-2 1,5-6 1703,1-2 0,4-5 0,-2 3 0,-7 11 0,-2 2 0,5-1 575,9-11 0,3-2 0,2-2-575,1 2 0,2-3 0,0 2 0,4-5 0,7-11 0</inkml:trace>
  <inkml:trace contextRef="#ctx0" brushRef="#br0" timeOffset="8840">17996 10250 24575,'-31'58'0,"0"-1"0,0 1 0,-1-4 0,-3 3 0,5-7 0,-4 9 0,-3 3 0,2-2 0,4-8-2024,1-1 0,3-5 1,-1 1 2023,-6 14 0,-1 1 0,7-5 0,9-9 0,6-6 0,-2 15 0,15-27 0</inkml:trace>
  <inkml:trace contextRef="#ctx0" brushRef="#br0" timeOffset="9076">18986 10195 24575,'-24'32'0,"0"1"0,-6 11 0,-2 3 0,-6 5 0,-2 2-373,11-12 1,-1 1 0,-2 2 372,-6 10 0,-2 1 0,2-2-1218,-1 6 1,3-1 1217,8-14 0,1 0 0,6-7 0,1 8 0,12-18 0</inkml:trace>
  <inkml:trace contextRef="#ctx0" brushRef="#br0" timeOffset="9307">19700 10273 24575,'-38'54'0,"0"0"0,4-7 0,-6 8 0,-3 2 0,2-1 0,5-6 0,0-2 0,4-6 0,-2 6-383,1-1 1,-4 7 0,-1 1 0,5-5 0,9-11 382,-3 10 0,46-17 0,10-25 0</inkml:trace>
  <inkml:trace contextRef="#ctx0" brushRef="#br0" timeOffset="9532">20317 10244 24575,'-33'60'0,"13"-25"0,-2 2 0,-7 8 0,-3 5-1289,0 2 1,-2 4 0,0-1 1288,7-10 0,1-2 0,-1 2-730,-7 14 0,-2 2 0,3-3 730,0 3 0,4-4 0,3-3 0,4-4 0,-3 16 0,14-16 0</inkml:trace>
  <inkml:trace contextRef="#ctx0" brushRef="#br0" timeOffset="9780">21011 10171 24575,'-27'31'0,"0"1"0,-2 4 0,-1 3 0,-4 9 0,-3 7 0,7-10 0,-5 6 0,1 1 0,3-5 0,-6 14 0,1-1 0,-2-1 0,-2 4 0,9-12 0,7-2 0,9-14 0</inkml:trace>
  <inkml:trace contextRef="#ctx0" brushRef="#br0" timeOffset="9992">21595 10250 24575,'-35'45'0,"1"0"0,-1-1 0,-2 4 0,-1 1 0,7-6 0,-3 5 0,0 0 0,4-5-1626,-2 6 1,3-2 1625,-4 13 0,5-4 0,10 3 0,9-8 0</inkml:trace>
  <inkml:trace contextRef="#ctx0" brushRef="#br0" timeOffset="10168">22068 10540 24575,'-20'35'0,"0"0"0,-8 6 0,-5 5 0,1-1 0,4-4 0,0 0 0,-2 2-176,0-1 1,-2 3-1,0 0 1,2-1 0,-1 4-1,2-2 1,1 1 0,0 0-1,0 0 1,1 0 0</inkml:trace>
  <inkml:trace contextRef="#ctx0" brushRef="#br0" timeOffset="27543">23218 9944 24575,'20'37'0,"-2"6"0,-2-3 0,0 3 0,-4-8 0,0 1-1026,2 12 0,0 2 1026,-3-10 0,0-1 0,1 3 0,0 1 0,-1 1 0,-1 1 0,1-4 0,0-1-66,-1 0 0,-1-1 66,5 30 0,3-7 0,-8-23 0,0-1 0,5 7 523,3 10-523,-8-34 0,-2 0 0,0-5 1020,-1-1-1020,-3-5 641,0 3-641,-2-8 0,0 2 0,2-4 0,-2 0 0,1 3 0,0 8 0,-1 4 0,2 7 0,2-2 0,-3-7 0,3-5 0,-4-9 0,1-2 0,-2 0 0</inkml:trace>
  <inkml:trace contextRef="#ctx0" brushRef="#br0" timeOffset="29407">22658 9040 24575,'-11'-18'0,"5"4"0,2 9 0,4 2 0,-1 2 0,0 0 0,-1 17 0,2 27 0,5 23 0,4-20 0,3 6 0,0-1 0,0 9 0,2-1-136,1-9 1,3 2 0,-2-1 135,2 16 0,-1-6 0,-3-20 0,0-3 0,-2 9 0,-1-4 0,4 1 0,-9-7 0,2-11 0,-4-7 0,-3-18 0,1-6 0</inkml:trace>
  <inkml:trace contextRef="#ctx0" brushRef="#br0" timeOffset="29827">22583 9596 24575,'-6'7'0,"5"12"0,14 23 0,5 7 0,5 14 0,-1-7 0,-1 0 0,2 6 0,-5-14 0,1-4 0,-4-17 0,5-9 0,-6-5 0,0-6 0,-6-6 0,-4-1 0,0 0 0,-1 0 0,0-2 0,15-22 0,4-11 0,3-10 0,0-6 0,-11 9 0,-2-2 0,5-16 0,0 1 0</inkml:trace>
  <inkml:trace contextRef="#ctx0" brushRef="#br0" timeOffset="56902">4215 13261 24575,'3'0'0,"3"2"0,3-5 0,8 3 0,-1 3 0,7 3 0,-6-2 0,-2 2 0,-6-1 0,-2-2 0,-4 2 0,1-3 0,-2 1 0,-2-1 0,5-2 0,-3 3 0,2-2 0,1 7 0,-2-7 0,2 5 0,-4-5 0,1 0 0,0 1 0,-1 0 0,3-2 0,-4 2 0,3 1 0,-2 1 0,5 1 0,-2-2 0,0-1 0,-1-3 0,0 0 0,-1-1 0,0 1 0,12-11 0,-2-1 0,16-6 0,-6 2 0,0 5 0,-2-1 0,-3 6 0,-2 0 0,-3 6 0,-5 1 0,-1 0 0,-2 0 0,2 0 0,20 3 0,3 7 0,17 5 0,2 5 0,7 7 0,-10-7 0,7 2 0,-26-7 0,-2-5 0,-10-4 0,-1-2 0,-3-4 0,1 0 0,-3 0 0,-1 0 0,18-11 0,-8 2 0,20-10 0,-12 3 0,5 0 0,-1-2 0,-3 4 0,10-4 0,-15 7 0,6-1 0,-18 8 0,-3 1 0,0 3 0,15 6 0,-1 8 0,35 22 0,-21-4 0,16 9 0,-22-24 0,3 0 0,-11-13 0,4 2 0,-1-6 0,15 0 0,9-11 0,10-9 0,-8-2 0,-1-4 0,-13 6 0,0-1 0,10-3 0,-1 3 0,4 1 0,-14 11 0,-3 7 0,3 12 0,-1 15 0,-1 8 0,-3 14 0,8 8 0,-9-15 0,9 5 0,-12-26 0,-1-8 0,3-6 0,-4-5 0,6 0 0,-9 0 0,7 0 0,2-4 0,-1 0 0,6-1 0,-9 0 0,-3 0 0,5 1 0,22-11 0,-6 6 0,15-5 0,-13-2 0,1 6 0,-2-2 0,-2 5 0,-11 5 0,0 2 0,-3 10 0,-3 3 0,-2 8 0,-4-6 0,0-1 0,6 3 0,-5-7 0,5 6 0,-8-14 0,3 0 0,3-2 0,4 0 0,5-3 0,-1-5 0,5 0 0,-6-5 0,3 4 0,-4-3 0,-2 6 0,8-9 0,-8 9 0,3-6 0,-7 7 0,18 3 0,-7-1 0,28 2 0,-5 1 0,6-1 0,2-1 0,-7-5 0,-6 3 0,-8-5 0,-2 0 0,-6 3 0,-1-4 0,-9 4 0,-5-2 0,-9 3 0,-4 1 0,-5 3 0,5 1 0,9-8 0,-3-16 0,6-10 0</inkml:trace>
  <inkml:trace contextRef="#ctx0" brushRef="#br0" timeOffset="59478">9922 11987 24575,'-20'-18'0,"0"-5"0,0 9 0,9-3 0,-4 8 0,9 2 0,-2 3 0,0-1 0,4 4 0,-3-2 0,1 3 0,-9 0 0,-5 0 0,-30 11 0,14-2 0,-14 4 0,11 2 0,3-1 0,-4 6 0,0 3 0,11-2 0,-5 10 0,9-3 0,-2 8 0,9-1 0,-2 6 0,5-5 0,1-3 0,1 1 0,-2 1 0,-2 25 0,14-25 0,1 27 0,3-11 0,2 17 0,3-27 0,4 1 0,3-6 0,2-3 0,0 1 0,4 15 0,0-14 0,2-1 0,2 5 0,6-1 0,1-5 0,15 5 0,-3-10 0,13 1 0,-18-12 0,7-6 0,-11 2 0,20-8 0,-19 2 0,26-3 0,-29-4 0,11-3 0,-14-6 0,13-22 0,-7 6 0,-7-3 0,-1-3 0,6-10 0,-10 7 0,-1-3 0,6-17 0,-4 6 0,0 0 0,1-7 0,-7 14 0,0 1 0,-3-10 0,-4 11 0,-2 2 0,-7 12 0,0 2 0,-1-1 0,0-7 0,0-6 0,-5 2 0,-5-1 0,-3 11 0,-7 2 0,0 2 0,-1 1 0,-17-7 0,12 12 0,-8-8 0,0 11 0,8 0 0,-10 1 0,9 1 0,2 5 0,3-7 0,-1 7 0,1-5 0,-1 5 0,2-5 0,3 2 0,-1 1 0,4 3 0,3 2 0,1-1 0,3 2 0,-1-4 0,2 5 0,-1-1 0,2 1 0,4 18 0,0 7 0,7 18 0</inkml:trace>
  <inkml:trace contextRef="#ctx0" brushRef="#br0" timeOffset="60630">11090 11790 24575,'-20'-3'0,"-1"1"0,8 1 0,-3 1 0,2 0 0,-3 0 0,1 1 0,-5 10 0,-1 2 0,-4 15 0,-8 9 0,5-9 0,-5 14 0,0 5 0,7-7 0,-2 16 0,6-15 0,4 7 0,2-8 0,9 9 0,4 3 0,4 17 0,0-28 0,0 0 0,2-3 0,2 0-301,1 4 0,2-1 301,11 23 0,6 1 0,-9-25 0,1-1 0,14 13 0,-12-14 0,0-2 0,17 10 0,2-6 0,10-5 0,-3-14 0,5-8 0,-11-3 602,-2-8-602,-11 0 0,-2-2 0,-9 0 0,-5 0 0,-3 0 0,-4 0 0,7 0 0,1-3 0,9-14 0,-4-19 0,3-17 0</inkml:trace>
  <inkml:trace contextRef="#ctx0" brushRef="#br0" timeOffset="61341">11527 12138 24575,'0'51'0,"0"4"0,0-14 0,0 1 0,3-7 0,1 2 0,-2 13 0,0 0 0,8 15 0,-5-25 0,0-1 0,-1 10 0,5 11 0,-9-42 0,1-15 0,-5-43 0,-2-18 0</inkml:trace>
  <inkml:trace contextRef="#ctx0" brushRef="#br0" timeOffset="62357">11802 11719 24575,'29'39'0,"-11"-16"0,26 22 0,-17-23 0,3 7 0,1-4 0,4 8 0,12 8 0,-11-6 0,12 16 0,-19-14 0,0 4 0,-10-6 0,0 1 0,8 12 0,-9-9 0,0 0 0,4 8 0,-10-4 0,-2-8 0,-12 20 0,-13 2-258,0-8 1,-5 3 257,-2-8 0,-2-1-848,-5 4 1,-1 0 847,0-1 0,-1-1 0,2-5 0,-1 0 0,-4 2 0,0-2 0,11-11 0,0-3 0,-17 14 0,25-24 0,7-8 471,5-6-471,0-2 0,-3-27 0,0-6 0</inkml:trace>
  <inkml:trace contextRef="#ctx0" brushRef="#br0" timeOffset="81333">15803 15803 24575,'-1'18'0,"3"6"0,1 7 0,7 16 0,-1-11 0,1 2 0,6 25 0,-5-19 0,0 1 0,1 25-568,4-7 568,-6-2 140,2-20-140,-2 12 0,-3-2 0,3 9 0,-7-14 0,0 6 0,-2-30 0,0 13 428,0-29-428,-1 9 0,0-8 0,0 0 0,0-4 0</inkml:trace>
  <inkml:trace contextRef="#ctx0" brushRef="#br0" timeOffset="83185">15578 15587 24575,'-5'-2'0,"1"-1"0,4 1 0,0-1 0,12-1 0,8 3 0,18-3 0,10 4 0,15-1 0,-26 1 0,2 0 0,10 0 0,3 0-440,3 0 0,2 0 440,9 0 0,1 0-1255,-2 0 1,1-2 1254,3-3 0,1-1 0,-23 3 0,0-1 0,1-1 0,-1-2 0,0-1 0,4-1 0,1 1 0,3 0 0,1-1 0,-2 0 0,4 0 0,-1 1 0,1-2 0,-4 0 0,3 0 0,0-1 0,-4 1 0,4 2 0,-4 1 0,0-1 0,1 0 0,-1-1 0,1 0 0,-3 1 0,1 0 0,0 1 0,-1 1 0,0 1 0,-1-1 0,-3-3 0,0-1 0,-1 2 0,25 0 0,-1 0 0,-5-5 0,0-1 0,1 2 0,3 1 0,-7 0 0,4 0 0,-2 0 0,-10 3 0,-1 0 0,2 0 0,14-3 0,2 1 0,-2 1 0,-15 4 0,-1 2 0,-1-1 0,-3-2 0,1 0 0,-1 1 0,0 2 0,0 0 0,0 0 0,20-3 0,4 1-586,-7 0 0,4 0 0,-4 0 586,-14 0 0,-2 1 0,2 0 0,11 0 0,4 0 0,-5 1 0,7-3 0,-3 1 0,0 4 0,2 1 0,-17-3 0,1 0 0,1 0 0,2 2 0,0 0 0,0 0 0,2-2 0,1 1 0,-1-1 0,2 1 0,-1-1 0,3 0 0,-4-2 0,3 0 0,-1 0 0,-2 1 0,3 0 0,-3 1 0,3-1 0,-5-1 0,2 0 0,0 0 0,-5 1 0,-3 2 0,-3 1 0,3-1 0,17-1 0,4-2 0,-3 1 0,-17 2 0,-2 0 0,2 0 0,13 0 0,2-1 0,-4 0 0,0 0 0,-5 0 0,-1 2 0,-1 0-515,-2-1 0,-1-1 515,-5 2 0,-1-1 0,1-1 0,0-1 0,-3 3 0,1-1 0,17-2 0,0 0 0,-13 3 0,-2 0 0,12-1 0,-1 0 0,-18 1 0,-1 0 93,21 0 0,1-1-93,-11 0 0,1 1 0,19-2 0,1 0 0,-15 1 0,-1-1 0,3 0 0,0 0 451,-4 1 1,0 1-452,-3 0 0,1-1 0,12 0 0,0 1 0,-15 1 0,-1-1 0,15 0 0,0 0 0,-16 0 0,-1 1 0,1 0 0,1-1 0,4 1 0,1 0 0,-4 0 0,0-1 0,1 1 0,0 0 0,-5 0 0,0 0 882,-3 0 1,0 0-883,-3 0 0,-1-1 0,-1 0 0,1 0 617,0 0 1,-1 0-618,29-6 0,-4 4 0,-13-2 0,-12 5 0,2 0 0,30 0 0,-24 0 0,1 0 0,-9 0 0,0 0 0,14 1 0,0-1 0,-14 3 0,-1-1 289,16 0 1,0 0-290,17 2 0,-6 0 0,-4-3 1509,-8 4-1509,-6-4 0,2-1 0,17 3 0,-17-3 0,-1 0 0,11 0 0,0 0 0,4 0 0,-3 1 0,-6-1 0,-1 1 0,-4 0 0,17-1 0,-21 2 0,11-2 0,-20 0 0,8 0 0,4 2 0,13-2 0,-9 2 0,4-2 0,-6 1 0,-5 0 0,2-1 0,-9 3 0,-7-3 0,-13 1 0,-6-1 0,-6 0 0,-1 4 0,-1-2 0,-1 6 0,0-3 0,0 10 0,4 15 0,4 30 0,-4-22 0,1 2-903,1 14 0,0 2 903,-2-1 0,-1 1 0,2 7 0,-1-1 0,-1-6 0,0 1-272,0-8 0,0 2 1,0-2 271,1 2 0,-1-2 0,1 12 0,0-1-144,-2-15 1,0-6 143,0 4 0,-2-1 0,-19-32 0,-41-5 0,16 1 0,0-1 0</inkml:trace>
  <inkml:trace contextRef="#ctx0" brushRef="#br0" timeOffset="84569">15703 16952 24575,'12'0'0,"12"-1"0,22-3 0,15 0 0,8 0 0,-9 2 0,2-1-1498,-2 1 1,3 0 0,0 0 1497,-11 0 0,0 0 0,0 0 0,3 1 0,1 0 0,1 0 0,4-2 0,2 0 0,2 0 0,3 1 0,1 1 0,2 0 0,-15 0 0,0 0 0,2 0 0,4 0 0,-2 0 0,5 0 0,3-1 0,1 1 0,-2 0 0,-3-1 0,0 0 0,-3 0 0,0-1 0,1 0 0,3 1-769,2-1 0,5 1 0,1-1 0,0 0 1,-3 0-1,-3 0 769,-5-1 0,-3 0 0,-2-1 0,0 0 0,1 1 0,2-1 0,0 0 0,-1-1 0,1 1 0,0 0-682,-2 1 0,-1-1 1,1 1-1,-1-1 0,1 0 682,0-1 0,0 0 0,0-1 0,0 1 0,-1-1-553,11 0 1,0 1-1,0-1 1,-1 0 552,-1-1 0,-1 0 0,1 0 0,-1 0 0,0 0 0,1 1 0,-1-1 0,1 1 0,2-1 0,1 0 0,0 1 0,-1-1 0,-2 1 0,0-1 0,0 1 0,0 0 0,1 1 0,0 1 0,-1-1 0,-1 2-106,-5 0 0,-2 0 0,0 1 0,-1 1 106,-2 0 0,0 1 0,-1 0 0,-1 0 567,15-2 1,0-1-1,-1 0-567,1 1 0,0 0 0,4-2 0,-16 1 0,4-2 0,0-1 0,0 1 0,-3 0 0,3 1 0,-3-1 0,0 1 0,3 0 0,-3 0 0,2 0 0,1 0 0,0 0 0,-1 0 0,0 0 0,-1-1 0,0 1 0,-1 0 0,-2 1 0,2 1 0,-3 1 0,0 0 0,2-1 0,10-2 0,2 0 0,2-1 0,-1 2 0,-10 2 0,1 1 0,-1 1 0,0 0 0,-4-1 0,1-1 0,-4 1 0,0-1 0,3 1 0,0 0 0,4 0 0,0 1 0,0 0 0,-2-1 0,6 1 0,-1 0 0,-2 0 0,-3 0 0,1 0 0,-2 1 0,3-2 0,5 1 0,6 0 0,-1 0 0,-6-1 0,-12 0 0,-4 0 0,2 0 0,14-1 0,3-1 0,-4 0 0,10-4 0,-3 0 0,-2-1 0,0 1 0,-5 1 0,-2-1 1503,-5 2 1,-1 1-1504,3-3 0,-2 1 0,-13 3 0,-2 1 0,7-3 0,-2 1 0,8 4 3856,0 0-3856,-7 0 4165,-1 0-4165,-11 0 2412,-6 0-2412,-1 0 6,5 0-6,2 0 0,2 0 0,-9 0 0,0 0 0,-6 0 0,1 0 0,-8 0 0,-37-10 0,-11-3 0</inkml:trace>
  <inkml:trace contextRef="#ctx0" brushRef="#br0" timeOffset="85628">18568 15483 24575,'-5'0'0,"1"17"0,3 14 0,1 33 0,0-19 0,0 3-1805,0 9 1,0 3 1804,0-9 0,0 2 0,0 0 0,0-3 0,0 0 0,0 2 0,0 14 0,0 4 0,1-3 0,-1-14 0,1-1 0,0 0 0,1 7 0,-1 1 0,2-4 0,2 4 0,2-3 392,1 9 0,1-6-392,5-1 0,-2 0 0,-8-54 0,-2-44 0,5-29 0,-3 12 0,0 0 0</inkml:trace>
  <inkml:trace contextRef="#ctx0" brushRef="#br0" timeOffset="86348">19562 15111 24575,'0'17'0,"0"7"0,0 26 0,0 3 0,0 5 0,0-5 0,0 3-632,0-3 1,0 4-1,0 2 632,0-6 0,0 3 0,0-1 0,0-2-973,0 4 1,0-3 0,0 3 972,0-2 0,1 4 0,-1 0 0,2-6 0,0 19 0,1-4-747,3 1 1,0-2 746,1-14 0,1-3 0,-2-7 0,2-5 0,3 0 1070,-5-17-1070,-3-36 0,-1-30 0,-2-25 0</inkml:trace>
  <inkml:trace contextRef="#ctx0" brushRef="#br0" timeOffset="89013">15898 16453 24575,'-27'13'0,"5"-8"0,9 3 0,5-5 0,15-5 0,27-10 0,11-7 0,1-1 0,3-5-779,4-3 1,5-6 0,-1 1 778,0-1 0,-1 0 0,0-2-1337,1-4 0,1-1 0,0-1 1337,-14 11 0,0 0 0,1 1 0,-1 0 0,11-6 0,0 1 0,0 1-714,-4 2 0,1 2 1,-2 1 713,-5 6 0,0 0 0,-2 3 0,13-6 0,-2 3 0,-6 2 0,0 0 0</inkml:trace>
  <inkml:trace contextRef="#ctx0" brushRef="#br0" timeOffset="89329">16460 16886 24575,'35'-35'0,"0"1"0,0 0 0,2-3 0,0-1 0,5-5 0,-2 0 0,5-4 0,2-3 0,0 0 0,-2 5-2458,2 0 0,-2 4 1,1 0-1,3-2 2412,-1-2 0,4-4 0,1 0 0,-1 3 0,-2 6 46,-3 6 0,-1 5 0,-1 2 0,0 1 0,8-3 0,0 2 0,-1 1 0,-1 3 0,0-1 0,0 1 0</inkml:trace>
  <inkml:trace contextRef="#ctx0" brushRef="#br0" timeOffset="89573">17453 16762 24575,'51'-25'0,"-1"0"0,5-3 0,0-1 0,-14 3 0,-1-1 0,2-2-2476,5-4 0,2-3 0,0 0 2476,4-4 0,2-1 0,-1-1 0,-11 9 0,-1-1 0,0 0 0,1 1 0,9-6 0,0 2 0,0 0 0,-2 1 0,0 0 0,0-1 0</inkml:trace>
  <inkml:trace contextRef="#ctx0" brushRef="#br0" timeOffset="89768">17567 17111 24575,'36'-40'0,"1"1"0,10-5 0,5-1 0,-3 3 0,4-3 0,1 0 0,-9 8 0,2-1 0,1 0 0,-1-2 0,4-5 0,0 1 0,0-1 0,0 1 0</inkml:trace>
  <inkml:trace contextRef="#ctx0" brushRef="#br0" timeOffset="90287">20160 15615 24575,'7'-9'0,"25"-23"0,13-6 0,15-9 0,-3 2 0,-18 12 0,-1 2 0,4-2-1649,8-3 1,7-4 0,1 1 0,-7 6 1648,12-4 0,-4 7 0,1 10 0,0 1 0,-8-1 0,-2 2 0,-6 5 0,1 1 0</inkml:trace>
  <inkml:trace contextRef="#ctx0" brushRef="#br0" timeOffset="90544">20322 16277 24575,'1'-8'0,"20"-10"0,17-20 0,-1 6 0,8-4 0,-1 0 0,-4 3 0,0 2 0,3-3-753,2 0 0,3-4 0,0 1 1,-1 3 752,4-2 0,0 3 0,-1-1 0,1 1 0,-1-1 0,0 1 0,-5 3 0,-1 1 0,0 0 0,-2 1 0,-1 0 0,1 0 0</inkml:trace>
  <inkml:trace contextRef="#ctx0" brushRef="#br0" timeOffset="90805">20619 16452 24575,'31'-23'0,"0"-4"0,7-4 0,0 4 0,6-1 0,1-2-2855,9-8 0,2-2 1,2-1 2854,-10 8 0,1 1 0,1-1 0,0 1 0,1-2 0,0 0 0,0 0 0,1 0 0,-1 1 0,0 0 0,0 0 0,-1 0 0,-2 0 0,-1 0 0,0 0 0,-1 2 0,9-5 0,0 1 0,-2 1 0,-5 2 0,1-1 0,-1 0 0</inkml:trace>
  <inkml:trace contextRef="#ctx0" brushRef="#br0" timeOffset="91049">21702 16215 24575,'37'-34'0,"1"0"0,5-7 0,2-1 0,7 2 0,6-3-2104,-14 10 1,5-4 0,1 0 0,-3 3 2103,3-2 0,-2 3 0,2-2 0,-4 5 0,2-3 0,-1 2 0,-3 2 0,16-7 0,0-1 0</inkml:trace>
  <inkml:trace contextRef="#ctx0" brushRef="#br0" timeOffset="91292">22125 16436 24575,'46'-46'0,"-1"0"0,1 0 0,3-1 0,2 1 0,1 0 0,-11 10 0,1 0 0,1 0 0,4-1-1476,4-2 0,4-1 1,1-1-1,0 1 1,-3 1 1475,-1 1 0,-3 2 0,1-1 0,1 0 0,-1 3 0,3-1 0,0 0 0,-2 1 0,-5 0 0,10-7 0,-6 1 0,-1 0 0,-2 2 0,-1 1 0,0-1 0</inkml:trace>
  <inkml:trace contextRef="#ctx0" brushRef="#br0" timeOffset="91488">22987 16048 24575,'42'-30'0,"1"0"0,7-6 0,2-3 0,-11 6 0,3-1 0,0-2-1343,3-3 1,1-2 0,0 1 1342,0-1 0,0 1 0,0-1 0,-2 1 0,-1-1 0,-1 1 0,0 2 0,-1 1 0,-1 0 0,-3 0 0,1 1 0,-1 0 0</inkml:trace>
  <inkml:trace contextRef="#ctx0" brushRef="#br0" timeOffset="92120">18889 16300 24575,'-4'-5'0,"10"-18"0,21-8 0,8-4 0,-1 3 0,4-2-2108,3 1 1,5-3-1,1 2 2108,-1 4 0,0 2 0,2-1 0,2-5 0,1 0 0,0 0 0,3 0 0,1 0 0,-1 0 0,-1-1 0,-1 1 0,1-1 0</inkml:trace>
  <inkml:trace contextRef="#ctx0" brushRef="#br0" timeOffset="92428">18911 16690 24575,'13'-41'0,"4"15"0,10-6 0,10-8 0,13-10 0,7-5 0,0 1 0,-5 5 0,-5 6 0,-3 3 0,0-1 0,6-3 0,-1 2 0,-1-1 0,1 0 0,-1 1 0,1-1 0,-1 1 0,1-1 0</inkml:trace>
  <inkml:trace contextRef="#ctx0" brushRef="#br0" timeOffset="93092">19552 16718 24575,'41'-58'0,"-13"25"0,5-2 0,0 0 0,2-2 0,3-2-174,7-6 1,3-1-1,2-2 1,-8 6 0,2-1-1,0-1 1,1-1-1,3-3 1,0 1 0,-1-1-1,1 0 1</inkml:trace>
  <inkml:trace contextRef="#ctx0" brushRef="#br0" timeOffset="94700">24014 14998 24575,'1'-16'0,"0"2"0,-1 14 0,0 9 0,0 22 0,0 12 0,2 11 0,2 3 0,0-19 0,1 1 0,3 27 0,0 4 0,0-10 0,1-2 0,-2-10 0,0 0 0,0 6 0,0-6 0,-1-7 0,0-19 0,-2-14 0,-1-8 0,0 1 0,-3 1 0,0 0 0,0 10 0,3 5 0,-2 13 0,2 4 0,0 13 0,0-3 0,2 15 0,-2-13 0,3-8 0,-4-16 0,1-14 0,0-6 0,1-1 0,-29-1 0,-8 1 0</inkml:trace>
  <inkml:trace contextRef="#ctx0" brushRef="#br0" timeOffset="95977">24923 14951 24575,'-3'-2'0,"0"-14"0,3-2 0</inkml:trace>
  <inkml:trace contextRef="#ctx0" brushRef="#br0" timeOffset="99123">18471 14977 24575,'-3'-6'0,"-1"2"0,-1 4 0,0 0 0,2-1 0,0 1 0,1 0 0,1 17 0,-1 13 0,6 30 0,1-7 0,2 0 0,-3-16 0,2-1 0,0 12 0,0-2 0,-2 1 0,-4-3 0,0-10 0,0-9 0,0-16 0,2-4 0,3 2 0,4-2 0,9 2 0,8-6 0,8-2 0</inkml:trace>
  <inkml:trace contextRef="#ctx0" brushRef="#br0" timeOffset="99864">19660 14726 24575,'-15'2'0,"2"0"0,-2 0 0,-4 1 0,6-1 0,-5-1 0,8-1 0,2 0 0,3 0 0,-1 0 0,-4 4 0,-3 9 0,3 11 0,-1 13 0,8-1 0,0 2 0,-1 26 0,1-15 0,2 1 0,0-14 0,2-1 0,-1 8 0,0-3 0,0 10 0,0-6 0,-2-32 0,1-6 0</inkml:trace>
  <inkml:trace contextRef="#ctx0" brushRef="#br0" timeOffset="100752">18698 15308 24575,'2'-17'0,"3"-12"0,4-31 0,1-10 0,-4 28 0,0 0 0,-3 3 0,-1-1 0,1-16 0,-1-1 0,-1 14 0,-2-1-902,-4-12 1,-2 1 901,-1 19 0,-2 3 90,-5 0 1,-2 1-91,-17-19 0,8 12 0,0 1 0,-10-8 0,13 15 0,0 2 393,-7-6-393,-16-5 0,10 7 0,-1 9 0,0 1 0,-2-4 0,-17 0 0,28 10 908,4 12-908,12 0 321,1 5-321,8 0 0,-2 5 0,3 16 0,0 10 0</inkml:trace>
  <inkml:trace contextRef="#ctx0" brushRef="#br0" timeOffset="101839">18050 14171 24575,'-18'-5'0,"6"3"0,-5-8 0,11 8 0,-1-3 0,10 20 0,29 33 0,-2-5 0,-7-13 0,1-1 0,10 5 0,-16-18 0,0-1 0,-15-11 0,-5-8 0,-12-12 0,-14-29 0,-4 0 0,10 14 0,1 0 0,-3-1 0,3 4 0,11 11 0,5-5 0,-1 8 0,3-3 0,1 10 0,1 0 0,1 1 0,0 2 0,9-1 0,28-8 0,10-1 0,-7 3 0,4-1-704,2-2 0,5-2 0,-3 1 704,9 1 0,-3 1 0,-3-2 0,-1 0-312,-8 2 1,-2 1 311,-4 1 0,-2-1 0,10-4 0,-20 8 0,-24 17 0,-15 7 0</inkml:trace>
  <inkml:trace contextRef="#ctx0" brushRef="#br0" timeOffset="109010">8968 17228 24575,'-21'0'0,"-1"0"0,4 0 0,0 0 0,7 0 0,0 0 0,3 0 0,-10 0 0,6 0 0,-7 5 0,3 9 0,-3 10 0,3 11 0,1 4 0,-8 22 0,11-12 0,2 1 0,4 9 0,8-22 0,3-1 0,18 23 0,-6-27 0,5-2 0,6 0 0,8-5 0,24-4 0,6-7 0,-13-5 0,2-5-680,-4-2 1,3-3-1,-5-3 680,3-10 0,-4-3 0,5 1 0,-3-6 0,-6-11 0,-3-4 0,-1 6 0,-4-4 0,0-23 0,-7-2 0,-11 19 0,-4 2 0,1-5 0,-7 1 0,-23-21 0,-16 16 0,2 20 0,-6-1 0,-17-8 0,-4 3-774,9 13 1,-2 2 773,-8-8 0,-1 3 0,1 11 0,2 5 0,15 1 0,1 2 0,-12-1 0,-1 4 0,9 5 0,4 2 0,-18 2 1868,-2 5-1868,38-4 0,12 1 0,5 16 0,4 8 0,0 14 0</inkml:trace>
  <inkml:trace contextRef="#ctx0" brushRef="#br0" timeOffset="114979">18626 17235 24575,'-7'0'0,"4"-1"0,-1 1 0,1-2 0,1 2 0,-1 6 0,3 19 0,0 18 0,0 22 0,0 2 0,0-29 0,0 1 0,0 11 0,0-2 0,0 14 0,0-23 0,0-4 0,0-17 0,0-6 0,0-8 0,3-6 0,9-18 0,12-9 0,9-17 0</inkml:trace>
  <inkml:trace contextRef="#ctx0" brushRef="#br0" timeOffset="115424">18790 17426 24575,'-7'3'0,"0"25"0,3-4 0,2 25 0,2-18 0,0-1 0,5-8 0,6-11 0,25 0 0,5-10 0,19-12 0,-9-12 0,0-20 0,-13-12 0,-16 12 0,-14 2 0,-20 22 0,-9 9 0,-7-1 0,-10 9 0,18-3 0,-5 1 0,16 0 0</inkml:trace>
  <inkml:trace contextRef="#ctx0" brushRef="#br0" timeOffset="115891">19194 17235 24575,'0'21'0,"4"36"0,5-14 0,3-2 0,2-3 0,9-13 0,11 3 0,-7-26 0,3-4 0,24-35 0,-19 3 0,4-24 0,-27 21 0,-9 10 0,-5 10 0,-9 2 0,-26 7 0,5 3 0,-13 2 0,19 4 0,8 5 0,0 1 0,10 8 0,2-1 0</inkml:trace>
  <inkml:trace contextRef="#ctx0" brushRef="#br0" timeOffset="116591">19599 17255 24575,'13'7'0,"10"-3"0,32-16 0,-9-9 0,-10-1 0,-3-4 0,-5-20 0,-4-4 0,-21 16 0,-10 7 0,-27 5 0,0 8 0,-21 4 0,17 9 0,6 6 0,8 3 0,11 7 0,5 6 0,5 10 0,6 4 0,7 0 0,3 2 0,8 20 0,-4-19 0,1 1 0,-2-3 0,-2 0 0,3 16 0,0 13 0,-13-2 0,-8-16 0,-5 15 0,-22-17 0,7-7 0,-9-11 0,21-16 0,6-18 0,8-31 0,6-13 0,4 8 0,2-4 0,-1-10 0,0-7 0,3 1 0,1 10 0,1-1 0,0 1 0</inkml:trace>
  <inkml:trace contextRef="#ctx0" brushRef="#br0" timeOffset="126367">10405 16973 24575,'0'-15'0,"0"0"0,0 0 0,0 4 0,0-5 0,0 10 0,-1 2 0,-6 2 0,-8 7 0,-18 14 0,1 5 0,-7 13 0,10-1 0,3 5 0,4 7 0,4 3 0,11-15 0,2 1 0,-1 16 0,6-15 0,3 0 0,9 6 0,11 15 0,2-28 0,17 18 0,-7-32 0,18 17 0,-12-21 0,-1 3 0,-6-5 0,-7-3 0,1-3 0,-6-2 0,0-3 0,-4 0 0,1 0 0,-4-14 0,0-3 0</inkml:trace>
  <inkml:trace contextRef="#ctx0" brushRef="#br0" timeOffset="126795">10801 16978 24575,'0'-6'0,"0"1"0,6 23 0,2 11 0,1 23 0,0-17 0,-1-1 0,0 21 0,9-1 0,-11-26 0,0 1 0,-3-12 0,-1 3 0,-1-6 0,3-6 0,1 0 0,-1-10 0,-1-36 0,-3-13 0</inkml:trace>
  <inkml:trace contextRef="#ctx0" brushRef="#br0" timeOffset="129796">10877 16797 24575,'0'-11'0,"0"1"0,0 6 0,1 2 0,4 1 0,6 1 0,2 3 0,12 4 0,21 10 0,-8 1 0,15 4 0,-18-6 0,-2-2 0,3 4 0,-5 2 0,2 11 0,-4-3 0,1 8 0,-8-11 0,-4-2 0,-5-3 0,-1 6 0,-1 0 0,-4 10 0,-2-2 0,-4 11 0,-2 3 0,0 12 0,1-18 0,-3 1 0,-18 16 0,1-24 0,-13 11 0,18-21 0,0-16 0,13-6 0,-7-3 0,7 4 0,-3-4 0,4 4 0,-5-4 0,4 0 0,-10-5 0,0-7 0,-11-4 0,-9-11 0,-1 1 0,5-5 0,12 4 0,11 6 0,4 4 0,1 4 0</inkml:trace>
  <inkml:trace contextRef="#ctx0" brushRef="#br0" timeOffset="144226">16061 18849 24575,'-8'-3'0,"0"3"0,3-3 0,1 0 0,3 2 0,-2-1 0,3-4 0,-4 4 0,2-3 0,0 5 0,-1-3 0,2 2 0,1-4 0,0 4 0,-8 27 0,2 19 0,-5 20 0,5-23 0,-1 1 0,2-9 0,0 3 0,-4 21 0,1 2 0,1-13 0,2-1-655,0 13 0,1-1 655,1-13 0,0-3-256,-1 23 256,2 3 0,-3-19 0,0-1 0,2 10 0,-1-12 0,1 0 0,3 11 0,-1-23 0,1 21 0,0-19 1292,0 17-1292,0-20 54,-8-20 1,6-81 0,-2 19 0,0 0 0</inkml:trace>
  <inkml:trace contextRef="#ctx0" brushRef="#br0" timeOffset="146766">15878 18923 24575,'-4'0'0,"1"-1"0,16 1 0,9 3 0,16 1 0,10 2 0,7 3 0,3-7 0,7 5 0,-21-6 0,0-2 0,-8 2 0,0 0-345,11-1 0,-1 0 345,23 0 0,-4 0 0,-1 0 0,-1 0 0,5 0 0,-15-2 0,2-1 0,-10 1 0,0 0 0,12-4 0,2-2 0,4 1 0,-2-1 0,-11-1 0,1-1 0,13-1 0,4 0 0,3 1 0,-1 1 0,-20 2 0,1 2 0,17-2 0,2-1 0,-1 2 0,-3 0-600,-14 3 0,-1-2 600,18-3 0,-2 0 0,-22 6 0,-2 0-430,0-1 1,-1 0 429,1-1 0,0 0 0,-4 3 0,0 1 0,0-3 0,3 1 0,14 2 0,0 2 0,-11-1 0,1 0 0,2 2 0,4 1 0,-4 0-628,-1 1 1,-1 0 627,11-1 0,3 1 0,2 3 0,-2-1 0,-11-6 0,-1 0 0,14 5 0,2 0 0,-1-4 0,-3 0 0,-14 1 0,-1 1 0,10-2 0,1 0 731,-4 2 1,-1 0-732,-13-3 0,1-1 0,12 3 0,-1 0 868,15 0-868,-1-3 0,6 3-197,-27-2 0,2-2 197,2-1 0,2-1-235,7 2 1,1 0 234,1-2 0,0-2 0,6 0 0,1 0 0,2-3 0,0 0 0,2-4 0,0 1 0,-22 5 0,0 0 0,2-1 0,12-3 0,3-2 0,-3 2 0,-10 2 0,-3 2 0,2-1 0,10-5 0,1 0 0,-1 0 0,-5 3 0,-2 1 0,-3 0 0,5-3 0,-1 1 0,11 1 0,-1 1 106,-14 2 0,-5 0-106,15 1 0,-18 2 0,-2 0 0,-2 2 388,11 1-388,-6-1 1936,1 1-1936,-5-6 0,2-1 0,21-3 0,-15 0 0,0 0 0,-8 3 0,-2 1 0,1 0 0,0 0 0,2 0 0,1-1 0,4 1 0,0-1 0,0-2 0,1-1-826,6-1 1,1-1 825,-1-2 0,-1 0 0,-1 2 0,0 0 0,-2-1 0,-1 1 0,-2 2 0,0 1-74,2-1 0,2 1 74,18-5 0,0 2 0,-16 5 0,2 0 0,1-1 0,4 0 0,-6 0-585,-8 4 1,-1-1 584,14-2 0,-2 0 0,13-4 0,-3 0 0,-14 6 0,2 0 0,-14 0 0,1 0 119,20 0 0,0-1-119,-16 0 0,-1 0 0,3-2 0,1 0 0,1 0 0,0 0 0,-3-2 0,1-1 0,19 0 0,0-1 0,-14 3 0,1-1 0,14-1 0,3-1 0,-19 6 0,0-1 0,-1 1 0,5-4 0,-1 1 0,14 0 0,-2-1 0,-22 3 0,-3 0 0,-3-1 0,-1 0 112,33-3-112,-16-1 1192,-8 0-1192,-4 8 0,-1-2 0,-3 1 1393,-2 2-1393,0-4 33,9 6-33,-6-3 0,3-1 0,26 1 0,-23-1 0,2 0 0,7 0 0,-2 0 0,15-2 0,-21 4 0,-2 0 0,3 1 0,-14 1 0,-4 1 0,-15-2 0,-7 2 0,0 0 0,0 0 0,0 0 0,6 0 0,0 0 0,10 0 0,35 0 0,-9 0 0,-9 0 0,3 0 0,-3 1 0,-1-1 0,19 0 0,8 1 0,-35 1 0,-9-2 0,-5 6 0,-9-2 0,10 5 0,-7-5 0,7 4 0,-8-7 0,-2 3 0,-2-4 0,-3 1 0,-2-1 0,0 4 0,0-1 0,0 3 0,0 29 0,2 17 0,0-7 0,2 7 0,-1-1 0,2 12 0,0 0-927,0-4 1,1 4 0,0-5 926,0 4 0,1 0 0,0-3 0,-1 3 0,1-5 0,-1-2 0,1-2 0,1 21 0,0-9 0,-4-24 0,1-14 0,-3-23 0,0-4 0,1 0 0,-23-20 0,-5-5 0</inkml:trace>
  <inkml:trace contextRef="#ctx0" brushRef="#br0" timeOffset="149697">15832 20307 24575,'0'-6'0,"0"-1"0,0 4 0,7-3 0,7 6 0,25-6 0,6 6 0,-10-2 0,4 1 0,-2 0 0,2 2 0,8 0 0,2 1-310,4-1 1,2 0 309,3 1 0,1-1-979,0 0 0,-1-1 979,2-3 0,0-1 0,-1-1 0,0 0 0,-3-2 0,4-1 0,-3 1 0,4 0 0,-3 0 0,9 1 0,-1 1 0,-9-1 0,3-1 0,-3 0 0,8 2 0,-3-2 0,3-2 0,0-1 0,-1 2 0,0-1 0,2-1 0,3-1 0,-12-1 0,3 0 0,-3 1 0,10 2 0,2 0 0,-17-2 0,6-3 0,-1 0 0,-6 4 0,11 4 0,-2 1 0,-8-4 0,2-2 0,-2 2 0,2 4 0,-1 3 0,-2-2 0,1 1 0,2-1 0,-1 1 0,0 3 0,-1 0-615,-3-2 1,0 0 614,0 2 0,1 0 0,-1 0 0,0 0 0,-2 0 0,0 0 0,4 0 0,0 0 0,-5-1 0,1 0 0,0-2 0,4 0-249,-3 1 1,3-1 0,-3 0 248,4-1 0,-1-1 0,19 2 0,-2 1 0,-24 0 0,-3 1 0,7 0 0,0 1 0,-1 0 0,0-1 0,5-1 0,0 0 0,-5 1 0,1 1 0,3-2 0,1 1 0,1 1 0,-1 0 0,1 0 0,-1 0 0,-1 0 0,1 0 0,11 0 0,-1 0 0,-14 0 0,0 0 0,1 0 0,4 0 0,-5 0 0,-4 0 0,-1 0 0,14 0 0,-1 0 0,-17-1 0,-1 1 0,2 0 0,1 0 248,-3-2 0,3 0-248,16 2 0,2-1 0,-13 0 0,1 0 243,13 0 0,0 2-243,-12-1 0,-3 0 0,-1 0 0,1 0 0,8 0 0,1 0 0,-9 0 0,1 0 509,6 0 0,3 0-509,15 0 0,1 0 0,-17 0 0,1 0-275,-8 0 1,3 0 0,-3 0 274,1 0 0,-2 0 0,1 0 0,-1 0-441,-2 0 1,-1 0 440,0 0 0,2 0 0,15 0 0,1 0 0,-11 0 0,1 0 0,16 0 0,2-1 0,-21-1 0,0-1 0,-1 1 0,14 0 0,0 0-175,-13 0 1,1-1-1,-2 0 175,7-1 0,-3-1 0,-3 2 0,0-2 99,2-1 1,4-2-100,0 1 0,5-1 0,-4 1 0,4 2 0,0 0-78,-3-2 1,4 0-1,-6 0 78,-8 3 0,-3 0 0,0-1 0,0-1 425,1 0 1,1-2-426,11 0 0,0 0 0,-11 2 0,-1 0 503,11-2 1,-1 0-504,-18 3 0,-1 1 0,4 0 0,0 1 0,0 0 0,0 0 0,-2 0 0,1-1 0,10 1 0,-1 0 0,21-5 0,-25 3 0,1 0 0,-4 0 0,-2 0 1988,18-5-1988,3 1 0,-29 5 0,2 1 967,2-2-967,5 2 0,-4-2 0,-5 5 0,4-3 0,-1-1 0,-3 1 0,-6 0 0,-6 1 0,24-6 0,-4 1 0,17-5 0,2-3 0,-21 8 0,11-5 0,-12 4 0,5-5 0,11-3 0,1 0 0,-18 4 0,-3 6 0,-22 3 0,3 2 0,0-2 0,10 0 0,11-10 0,9 7 0,7-10 0,3 1 0,4-3 0,1-7 0,-15 12 0,1 0 0,20-10 0,-24 12 0,-2 0 0,7-2 0,-10 2 0,-12 4 0,-4 2 0,-7 2 0,-4-2 0,3 5 0,-5-3 0,7-1 0,-4 1 0,5-2 0,-6 5 0,-1-2 0,-4 1 0,-2-2 0,-5 2 0,-42-10 0,-16-1 0</inkml:trace>
  <inkml:trace contextRef="#ctx0" brushRef="#br0" timeOffset="152470">16405 19002 24575,'-6'-2'0,"1"0"0,4 0 0,3-12 0,1-5 0</inkml:trace>
  <inkml:trace contextRef="#ctx0" brushRef="#br0" timeOffset="153463">18582 18857 24575,'-16'11'0,"2"-8"0,1 8 0,0-5 0,2-5 0,2 4 0,-1-5 0,7 0 0,-4 0 0,1 0 0,-1 0 0,0-5 0,2 4 0,0-4 0,1 3 0,-1 1 0,1-1 0,1-4 0,0 4 0,2 12 0,0 24 0,2 21 0,2 7 0,0-17 0,0 2-207,1 1 0,-1 4 0,0-4 207,2 0 0,-1-2 0,0-2 0,-1-1 0,1-4 0,0-2 0,4 26 0,6-1 0,-5-18 0,8 9 0,-10-29 0,5 15 621,-8-7-621,1 4 0,-2-2 0,0-16 0,0 0 0,0-16 0,0 3 0,4-18 0,-3-24 0,4-19 0</inkml:trace>
  <inkml:trace contextRef="#ctx0" brushRef="#br0" timeOffset="154198">19491 18835 24575,'-15'0'0,"3"0"0,7 30 0,3 0 0,1 18 0,0 8 0,1-11 0,0 1-1363,-1 21 1,2 3 1362,0-12 0,1 0 0,0 3 0,1-1 0,2-6 0,0-1 322,-1-2 1,1-1-323,3-5 0,1-3 0,-4 16 0,5-19 0,-5-26 0,2-12 0,-1-44 0,-1-10 0</inkml:trace>
  <inkml:trace contextRef="#ctx0" brushRef="#br0" timeOffset="155146">16338 19145 24575,'-7'-21'0,"2"5"0,5 2 0,-1 9 0,0 3 0,-5 2 0,4 0 0,-9 10 0,-7 42 0,3-17 0,-2 3 0,-9 18 0,-3 5-477,6-18 0,-2 1 0,-1-1 477,0-3 0,-1-1 0,-1 3 0,-7 14 0,-1 3 0,4-6 0,0-7 0,3-2 0,-3 15 0,7-6 0,14-18 0,21-18 0,31-35 0,-12-4 0,1 1 0</inkml:trace>
  <inkml:trace contextRef="#ctx0" brushRef="#br0" timeOffset="155406">16737 19046 24575,'-24'52'0,"4"-1"0,-1 4 0,5-7 0,0 1-428,1-3 0,-1 3 0,1-3 428,-1 2 0,1-2 0,1 2 0,1-1 0,4-8 0,2-2 104,-1 31 1,13-24 0,2-11 0</inkml:trace>
  <inkml:trace contextRef="#ctx0" brushRef="#br0" timeOffset="155642">17196 19166 24575,'-23'34'0,"0"1"0,-4 10 0,-2 6 0,1-1 0,5-9 0,0 0 0,0 2-1717,-8 17 0,-1 3 0,5-4 1717,3 1 0,4-4 0,6-8 0,2-3 759,6-7 0,2-3-759,1 12 0,25-23 0,6-10 0</inkml:trace>
  <inkml:trace contextRef="#ctx0" brushRef="#br0" timeOffset="155838">17683 19102 24575,'-24'48'0,"1"0"0,-2-3 0,2 1 0,-2 21 0,2-1-791,8-23 0,2-2 791,1 6 0,3-6 0,8-14 0,1-18 0</inkml:trace>
  <inkml:trace contextRef="#ctx0" brushRef="#br0" timeOffset="156021">17753 19324 24575,'-30'61'0,"-1"-2"0,6-4 0,7-14 0,9-12 0,8-17 0,1-4 0</inkml:trace>
  <inkml:trace contextRef="#ctx0" brushRef="#br0" timeOffset="156209">18108 19260 24575,'-17'68'0,"5"-31"0,-3 0 0,-2 5 0,-2 1 0,-3 1 0,0 0 0,0 3 0,1 1-1195,6-3 0,0 0 1195,-1-1 0,2-1 0,4-4 0,1-2 0,-3-3 0,0 0 0</inkml:trace>
  <inkml:trace contextRef="#ctx0" brushRef="#br0" timeOffset="161877">19913 18908 24575,'-2'-12'0,"1"5"0,-1-1 0,-1 7 0,1-1 0,-7 2 0,-8 27 0,-1 12 0,-17 12 0,9-1 0,1 4 0,6-15 0,2-3 0,-9 24 0,3-10 0,8-11 0,6-10 0,5-6 0,12-1 0,6-17 0,9 0 0</inkml:trace>
  <inkml:trace contextRef="#ctx0" brushRef="#br0" timeOffset="162205">20266 18804 24575,'-11'34'0,"-1"1"0,-6 21 0,1-9 0,1 2 0,5-13 0,0 0 0,-10 13 0,0 1 0,6-10 0,-1 0 0,-4 13 0,-1-5 0,-2-3 0,6-9 0</inkml:trace>
  <inkml:trace contextRef="#ctx0" brushRef="#br0" timeOffset="162514">20772 18890 24575,'-1'-4'0,"-10"12"0,-4 10 0,-8 20 0,-4 6 0,8-12 0,-1 3 0,-5 11 0,-4 7 0,2-5-1097,3-4 1,0-2 1096,-8 16 0,2-1 0,12-21 0,2-1 525,-6 27-525,12-22 0,16-18 0,4-14 0</inkml:trace>
  <inkml:trace contextRef="#ctx0" brushRef="#br0" timeOffset="162793">21364 18730 24575,'-31'57'0,"0"-1"0,10-20 0,0 2 0,-1 10 0,-2 5 0,3-4-1447,2 1 0,1-4 1447,2 1 0,0 1 0,-1 0 0,1-2 213,8-9 0,1-3-213,-7 31 0,14-27 0,-1-13 0</inkml:trace>
  <inkml:trace contextRef="#ctx0" brushRef="#br0" timeOffset="163065">22061 18670 24575,'-22'26'0,"-4"6"0,-7 28 0,14-27 0,-2 3 0,0 4 0,-3 3 0,2 0 0,-5 6 0,0 1-798,4-7 1,-2 2 0,2-3 797,0-1 0,2-2 0,3 2 0,0-2 499,-7 24-499,7-13 0,10-20 0,3-15 0</inkml:trace>
  <inkml:trace contextRef="#ctx0" brushRef="#br0" timeOffset="163327">22609 18705 24575,'-3'18'0,"-10"8"0,-12 19 0,-9 14 0,1-3 0,1-7 0,-1 1-1534,4-2 0,-4 6 0,0 0 0,4-5 1534,-7 8 0,2-3 0,1 3 0,3 0 258,5-3 0,2-1 0,1-9 1,3-1-1,6-6 0,0 0 1</inkml:trace>
  <inkml:trace contextRef="#ctx0" brushRef="#br0" timeOffset="163570">22766 18810 24575,'-16'57'0,"0"-10"0,-4 9 0,1-3 0,0 3 0,-1 1-1606,0 4 0,-2 5 0,1-7 1606,2-4 0,3-7 0,7-9 0,3-3 0,-7 28 0</inkml:trace>
  <inkml:trace contextRef="#ctx0" brushRef="#br0" timeOffset="163778">23087 18824 24575,'-11'40'0,"0"0"0,-5 2 0,-3 4 0,-3 1 0,-3 4 0,1-1-2688,-5 10 0,0 0 2688,3-6 0,-2 2 0,2-1 0,-4 9 0,1-2 0,-2 1 0,0 1 0,8-20 0,0 0 0,0-1 0</inkml:trace>
  <inkml:trace contextRef="#ctx0" brushRef="#br0" timeOffset="165556">23566 18463 24575,'-4'-3'0,"1"1"0,0 1 0,0 1 0,-1-1 0,1 1 0,1 26 0,0 19 0,2-2 0,0 6 0,4 8 0,2 2-603,2 6 1,2 2 602,-2-20 0,1 0 0,0 1-851,1 3 1,0 1 0,0-2 850,3 18 0,0-2 0,-2 2 0,-1 0-288,2 1-1,0-4 289,-4-17 0,-1-3 0,1 3 0,0-5 0,-3-10 0,0-20 1010,-2-12-1010,-1-9 0,-8-34 0,-5-17 0</inkml:trace>
  <inkml:trace contextRef="#ctx0" brushRef="#br0" timeOffset="174845">19721 18878 24575,'-6'0'0,"1"0"0,4-7 0,-10-23 0,0 5 0,-8-21 0,2 23 0,-1-7 0,1 5 0,-9-16 0,-2 3 0,0 2 0,-1 7 0,9 16 0,-1-4 0,-1 9 0,-6-11 0,0 11 0,1-2 0,6 8 0,-10 2 0,2 6 0,-22 21 0,10-3 0,-7 23 0,11-16 0,-4 8 0,19-16 0,-2-1 0,28-17 0,2-3 0</inkml:trace>
  <inkml:trace contextRef="#ctx0" brushRef="#br0" timeOffset="175622">19047 18501 24575,'-5'-4'0,"0"1"0,2 3 0,1 0 0,-1 0 0,-1 0 0,-17 1 0,3 5 0,-12 2 0,-1 20 0,6-4 0,-4 16 0,12-10 0,7-8 0,5 0 0,3-11 0,1 5 0,1-3 0,2-1 0,7 5 0,4-6 0,15 15 0,-7-9 0,8 0 0,-10-9 0,1-2 0,0-4 0,0 3 0,8-5 0,-10 0 0,1 0 0,-13 0 0,-2 0 0,-3 3 0,9-15 0,-2-1 0</inkml:trace>
  <inkml:trace contextRef="#ctx0" brushRef="#br0" timeOffset="176936">20057 18736 24575,'-5'-5'0,"-1"-3"0,-6-1 0,-6-6 0,-2-9 0,-3 4 0,3-3 0,4 5 0,0 0 0,2 3 0,0 4 0,7 3 0,1 5 0,4 2 0,-1 1 0,-2 0 0,-1 0 0,-7-1 0,3-3 0,-4 2 0,7-2 0,0 3 0,3 1 0,-2 0 0,2 0 0,-4 0 0,4 0 0,-12 0 0,5 0 0,-12 0 0,7 0 0,1 0 0,0 0 0,4 0 0,-2 0 0,4 0 0,-9 0 0,-17 3 0,4 4 0,-7-3 0,15 4 0,13-7 0,2 0 0,9-1 0,5 0 0</inkml:trace>
  <inkml:trace contextRef="#ctx0" brushRef="#br0" timeOffset="177553">19803 18377 24575,'-13'5'0,"-17"20"0,3-10 0,-12 19 0,8-13 0,-17 22 0,16-12 0,0 0 0,1 1 0,1 1 0,-8 11 0,5-8 0,18-9 0,-16 5 0,15 2 0,-1-19 0,6 1 0,8-7 0,2-4 0,1 9 0,0-6 0,0 6 0,8-9 0,9 9 0,15-13 0,16 4 0,5-7 0,6-12 0,-13-1 0,-12-7 0,-10 9 0,-5-14 0,1 0 0</inkml:trace>
  <inkml:trace contextRef="#ctx0" brushRef="#br0" timeOffset="178384">20656 18624 24575,'-5'-2'0,"-1"0"0,2 2 0,1-3 0,-1 3 0,1-8 0,-6 4 0,-4-9 0,-4 2 0,-8-3 0,-2 0 0,-7 2 0,-24-7 0,8 10 0,-14-1 0,23 10 0,5 0 0,13 0 0,2 0 0,11 0 0,0 0 0,6 0 0,-1 0 0,2 0 0,1 1 0,-1 0 0,1 6 0,1 2 0,0 0 0,6-2 0,0-5 0</inkml:trace>
  <inkml:trace contextRef="#ctx0" brushRef="#br0" timeOffset="178872">20317 18311 24575,'-18'4'0,"1"5"0,-21 23 0,10-1 0,-11 12 0,11-14 0,0-6 0,3-2 0,-2 0 0,5 4 0,-2-4 0,8 7 0,-1-1 0,5 19 0,2-6 0,5 3 0,5-20 0,0-10 0,2-7 0,16 5 0,4-9 0,14 12 0,0-7 0,-11 0 0,1-1 0</inkml:trace>
  <inkml:trace contextRef="#ctx0" brushRef="#br0" timeOffset="179425">21186 18617 24575,'0'-40'0,"0"9"0,0-20 0,0 21 0,-5 1 0,-2 8 0,-7 1 0,-5 10 0,-9 5 0,-3 4 0,-10 6 0,-16 17 0,16-7 0,-2 6 0,26-16 0,8-5 0,-1 0 0,1 0 0</inkml:trace>
  <inkml:trace contextRef="#ctx0" brushRef="#br0" timeOffset="179880">21107 18220 24575,'-30'0'0,"-5"22"0,-2 8 0,-19 12 0,20-12 0,-2 5 0,4-3 0,-16 18 0,21-25 0,3-2 0,6 0 0,9-10 0,1 0 0,7-7 0,-1 1 0,27 5 0,-5-3 0,24 6 0,13-4 0,-12-5 0,17-1 0</inkml:trace>
  <inkml:trace contextRef="#ctx0" brushRef="#br0" timeOffset="180405">21807 18477 24575,'-17'-11'0,"5"0"0,-5-4 0,5 0 0,-1 3 0,0-2 0,-13-8 0,7 8 0,-10-8 0,9 15 0,-4-3 0,-18 2 0,2 2 0,-16 0 0,17 6 0,5 0 0,15 0 0,8 1 0,8 3 0,14 1 0,2 3 0</inkml:trace>
  <inkml:trace contextRef="#ctx0" brushRef="#br0" timeOffset="180760">21626 18147 24575,'-6'-5'0,"-23"-3"0,4 13 0,-22 13 0,3 13 0,7 18 0,6-12 0,13 3 0,11-10 0,4-2 0,11 2 0,15-12 0,16-3 0,12-2 0,-10-6 0,-5 3 0</inkml:trace>
  <inkml:trace contextRef="#ctx0" brushRef="#br0" timeOffset="181909">15963 21186 24575,'0'-13'0,"-1"-3"0,0 6 0,-1-1 0,-1 5 0,3 3 0,-3 3 0,0-1 0,1 3 0,-1 15 0,3 37 0,2-18 0,1 4-295,1 16 0,1 3 295,1-3 0,2 1-769,2-6 1,1 0 768,-4 3 0,0-2 0,12 14 0,-9 2 0,-1-29 0,3-10 0,-5-8 544,5-6-544,1-6 0,-7-3 0,3-4 0</inkml:trace>
  <inkml:trace contextRef="#ctx0" brushRef="#br0" timeOffset="183565">15764 21189 24575,'42'-7'0,"1"1"0,-8 1 0,4 1 0,10 1 0,6 0 0,-1-1-2602,13-4 0,-2-3 2602,-17 0 0,1-2 0,0 0 0,1-2 0,0-1 0,1-1 0,3-1 0,0-1 0,5-2 0,2 0 0,6-3 0,0 0 0,-2 3 0,-11 4 0,-1 3 0,0 0 0,3-2-372,0-1 0,4-2 0,0 0 1,0 1-1,-4 3 372,1 2 0,-4 3 0,1 0 0,-1 1-488,2-2 0,0 1 0,1 0 0,-1 0 488,0 2 0,0-1 0,0 1 0,0 0 0,0 0 0,-1-1 0,0 1 0,0 0 0,0 0 0,-1 1 0,0 0 0,0-1 0,17-3 0,-1-2 0,1 1 0,-2 1 0,0 1 0,1-1 0,0 0 0,0-1 0,0 1-429,-3-1 1,-1 0 0,1 1 428,0-1 0,-1 0 0,0 0 0,-5-2 0,-1 0 0,0 0 0,-1 0 0,-1 1 0,-1 0 0,-1-2 0,0 0 0,-1 1 0,-2 2 0,0 0 0,0 1 0,1-1 0,0 1 0,-1-1 0,2 0 0,1 0 0,-1 1 0,2 2 0,0 1 0,-1-1 0,-2 1 0,-1 0 0,0 1 0,-1-1 0,0 1 0,-2 0 0,15-2 0,-2 1 0,-2-1 0,-2 1 277,-2-1 1,-1 0-278,-3 4 0,3-1 0,-7-1 0,3-1 0,-3 0 0,11-2 0,-1 0 0,-10 3 0,2 1 0,-2-1 0,8-4 0,1-1 0,-2 3 0,3 0 0,-2 1 0,-8 1 0,-1 1 0,3-2 0,8-1 0,4-2 0,1 0 0,-6 3 0,14 0 0,-2 1 148,-9-1 1,2-1 0,-5 1-149,-3 3 0,-3 0 0,1 1 0,-1 0 1278,-5 1 0,-1 1-1278,-1 1 0,0 0 867,-4 1 0,1-1-867,12-2 0,-2-1 0,20 1 479,-26-1 0,-1 1-479,8 2 2200,0-2-2200,1 3 0,-1-2 0,-12 2 0,1 0 0,23 0 0,-21 0 0,1 0 0,24 0 1093,0 0-1093,1 0 0,-19 3 0,1 1 0,-13-4 0,0 1 0,14 3 0,3-1 0,-3-2 0,-2-2 0,-11 2 0,0-1 334,7 0 1,0 0-335,-3 0 0,-3 0 0,21 2 44,-20-1 1,2-1-45,0 3 0,-1 1 0,-6-2 0,1-1 0,11 3 0,0-1 0,-12-1 0,0-1 0,14 0 0,1-1 0,-6 1 0,4-2 0,6 1 0,6 0 0,-3 0 0,5 0 0,0 1-892,-8 2 1,4 1 0,-3 0 891,5-1 0,-1 0 0,3 6 0,1 1-436,-1-5 1,4 0 435,-4-1 0,5 1 0,-4 0 0,-15 1 0,-2 0 0,2-1-575,10-1 1,1 0 0,-4-1 574,-2 3 0,-5-1 0,-6-2 0,-2-1 0,-4-2 0,-2 0 0,12 3 2284,-16-3-2284,-21 2 901,0-1-901,-4 1 2083,8-2-2083,14 0 0,3-2 0,10-7 0,5 1 0,5-5 0,-10 2 0,1 0 0,11-1 0,12-6 0,-42 8 0,-9 9 0,-4-4 0,-9 9 0,1 25 0,-2 26 0,4-6 0,2 10 0,1-2 0,-1 11 0,2 1-829,1-9 1,2 2 0,0-4 828,1 0 0,0-4 0,0-4 0,-1-1-490,-2-6 0,-2 1 490,1 5 0,-2-4 0,-2 5 0,-1-10 0,-2-30 0,-35-8 0,-7 0 0</inkml:trace>
  <inkml:trace contextRef="#ctx0" brushRef="#br0" timeOffset="185512">15954 22189 24575,'-3'-13'0,"0"-1"0,3 5 0,10-4 0,20-2 0,30 0 0,-18 4 0,4 0 0,5 2 0,8 1 0,0 3 0,9 0 0,2 1 0,-6 1-1521,-3 0 1,-4 0 0,5 1 1520,-8 0 0,6 1 0,2 0 0,-3 0 0,-4 1 0,5 0 0,-4 0 0,1 0-568,3 0 1,0 0 0,2 0 567,0-1 0,1-1 0,8 0-785,-13 0 0,7-1 0,4 0 0,0-1 0,-3 1 0,-4 0 785,3-1 0,-5 0 0,1 0 0,4 0 0,-5 0 0,5-1 0,3 1 0,-1-1 0,-4 1 0,-6 0-648,13-1 1,-7 0 0,1 1 647,1-1 0,1 0 0,1 0 0,-14 1 0,0 0 0,2 1 0,2-1 0,0 0 0,3 0 0,1 0 0,0-1 0,-4 1 0,3 0 0,-2 0 0,-1-1 0,2 0 0,11-1 0,3 0 0,-1-1 0,-5 0 0,-1 0 0,-3 0 0,-1 0 0,2-1 0,-1 1 0,2-1 0,1 1 0,1 0 0,1 0 0,0 0 0,0 0 0,0 0 0,0 0 0,0 0 0,0-1 0,-1 0 0,1 0 0,2 0 0,-3 0 0,4 1 0,0 0 0,-4 0 0,4 0 0,-4 0 0,4 0 0,-6 1 0,3-1 0,-1 0 0,-4 1 0,-3 1 0,-3 1 0,-1-1 0,2-1 0,0 0 0,0 1 446,1 0 1,-1 1-1,1 0-446,-4-1 0,0 0 0,0-1 0,1 0 0,0-1 0,-1-1-125,-4 2 1,-2-1-1,1 0 125,0-2 0,1-1 0,-1 1 0,-3 0 0,0 1 0,-1-2 1378,23-6 0,0 0-1378,-6 5 0,2 0 610,-11 0 1,3-1-1,-2 2-610,11 1 0,0 0 0,-14 1 0,2 0 0,2-1 0,7 0 0,1 0 0,-2-1 0,-14 2 0,-3-1 0,3 0-318,18-1 1,3 0 0,-5-1 317,6-4 0,-4-2 0,0 1 0,-1 0 223,-1 1 0,-2-1-223,-3 0 0,0 1 0,2 3 0,-1 0 0,-3 0 0,0 0 651,-2 1 1,0 0-652,-4 2 0,1-2 0,-6 2 0,3-2 0,-3 3 0,8 2 0,0 1 0,0-4 0,3-3 0,-6 4 0,-8 6 0,-2 1 0,11-6 0,-3-1 0,16 1 0,-4-3 0,-3-2 0,-2 1 0,-19 4 0,1 0 0,28-6 566,-30 5 0,2 0-566,0-1 0,-2 1 0,16-8 0,-17 9 0,1 1 0,3-1 0,-1-1 0,24-9 0,-22 11 0,1-1 0,-2-2 0,-1 0 0,19 0 0,12-1 0,-20 4 0,-11 3 0,2 0 0,29 1 1343,-22 0 1,-1-1-1344,-9 1 0,-3 1 0,21-2 2260,-2-3-2260,-15 5 487,-13-3-487,-3 4 0,-8-3 0,0 1 0,-4 0 0,-29 0 0,-44 2 0,13 0 0,0 0 0</inkml:trace>
  <inkml:trace contextRef="#ctx0" brushRef="#br0" timeOffset="186669">22756 20000 24575,'-5'0'0,"1"4"0,3 12 0,1 17 0,4 22 0,-4-20 0,2 4 0,9 27 0,2 4 0,-6-9 0,1 1-752,3-4 0,1 5 0,-1-3 752,-4-10 0,0-1 0,-1 2-839,1 8 0,0 1 0,0-1 839,2-6 0,0-1 0,0 1 0,-1 4 0,-1-1 0,2 1-645,2 0 0,2 0 0,-1-5 645,1 6 0,-1-5 0,-1 1 0,0-7 0,-1-13 1260,-3-19-1260,-4-6 2925,3-5-2925,-5-12 0,-12-13 0,-5-11 0</inkml:trace>
  <inkml:trace contextRef="#ctx0" brushRef="#br0" timeOffset="187579">16492 21228 24575,'-20'8'0,"-4"24"0,-11 9 0,14-7 0,-1 3-1526,-3 6 1,-2 1 1525,-2-3 0,0 0 0,-2 5 0,0 3 0,-5 10 0,2-2 0,13-18 0,3-1 0,-3 10 0,6-3 240,11-7 1,13-18 0,2-8 0</inkml:trace>
  <inkml:trace contextRef="#ctx0" brushRef="#br0" timeOffset="187839">17400 20771 24575,'-25'32'0,"0"0"0,-2 4 0,0 3 0,-1 6 0,-2 7 0,6-5 0,-1 6 0,0 2 0,3-7-2383,-4 9 1,1 0 2382,-1 6 0,-1 7 0,6-12 0,0 7 290,13-29 0,1-2 0,0-3 0,4-3 1</inkml:trace>
  <inkml:trace contextRef="#ctx0" brushRef="#br0" timeOffset="188063">17515 21003 24575,'-27'41'0,"1"0"0,-2 5 0,1 2 0,1 4 0,0 6 0,1 4 0,-1 7 0,4-6 0,4-5 0,1-1 0,0-6 0,0 2 0,6-10 0,10-1 0</inkml:trace>
  <inkml:trace contextRef="#ctx0" brushRef="#br0" timeOffset="188268">18354 20856 24575,'-26'48'0,"-1"0"0,1 0 0,-4 12 0,-2 1 0,3-4 0,-3-1 0,3-1 0,9-8 0,2 3 0,3-11 0,2-6 0,12 0 0</inkml:trace>
  <inkml:trace contextRef="#ctx0" brushRef="#br0" timeOffset="188476">18709 20867 24575,'-23'44'0,"-1"0"0,0-1 0,-7 11 0,-3 6 0,-1 0 0,4-5 0,4-8 0,3-3 0,-2 4-932,-2 2 1,-2 5-1,2-2 1,7-9 931,-2 17 0,16-22 0,10-27 0</inkml:trace>
  <inkml:trace contextRef="#ctx0" brushRef="#br0" timeOffset="188699">19633 20515 24575,'-33'48'0,"1"0"0,-1 0 0,1 0 0,-1 2 0,-1 1 0,3-3 0,-1 3 0,2-2 0,0 3 0,2 3 0,-1 5 0,2-2 0,4-10 0,5-10 0,3-3 0,4 9 0,-1-1 0</inkml:trace>
  <inkml:trace contextRef="#ctx0" brushRef="#br0" timeOffset="188912">20103 20535 24575,'-41'56'0,"0"0"0,14-16 0,-1 1 0,0 4 0,-1 2 0,-2 5 0,1 1 0,2-4-1723,2 2 1,2-2 0,0 0 1722,-4 7 0,1 1 0,6-6 0,8-8 0,7-7 0,9-2 0,5-8 0</inkml:trace>
  <inkml:trace contextRef="#ctx0" brushRef="#br0" timeOffset="189134">20716 20499 24575,'-32'47'0,"1"0"0,0 0 0,0 2 0,0-1 0,0 3 0,0 4 0,1 2 0,1-1-1932,3-3 1,1 0-1,1 0 1932,2-6 0,1 0 0,2 0 0,-4 16 0,4-3 861,5-11 0,2-5-861,0 20 0,22-30 0,6-24 0</inkml:trace>
  <inkml:trace contextRef="#ctx0" brushRef="#br0" timeOffset="189346">21396 20093 24575,'-31'57'0,"0"0"0,7-14 0,-2 1 0,0 1 0,-3 5 0,-2 1 0,0 3-2056,1 0 0,-2 3 0,2 0 0,1-2 2056,0 2 0,3-3 0,1 2 0,-2 11 0,2 1 0,5-5 457,6-3 1,6-8-1,5 10 1,3-29 0</inkml:trace>
  <inkml:trace contextRef="#ctx0" brushRef="#br0" timeOffset="189577">21746 20234 24575,'-24'45'0,"0"1"0,0-1 0,-4 8 0,-4 8 0,-1 3 0,0 0 0,3-6-1531,4-2 0,2-4 0,1 1 1,-3 3 1530,-4 5 0,-4 5 0,0 1 0,3-2 0,6-7 0,5 1 0,5-5 0,2-6 0,2-6 0,4-4 0,9 19 0</inkml:trace>
  <inkml:trace contextRef="#ctx0" brushRef="#br0" timeOffset="189744">22352 20362 24575,'-24'42'0,"0"-1"0,0 1 0,-9 17 0,1 0 0,-1-4 0,2-2-700,11-8 1,4-3 699,-6 23 0,28-32 0,6-15 0</inkml:trace>
  <inkml:trace contextRef="#ctx0" brushRef="#br0" timeOffset="189932">22706 20335 24575,'-29'53'0,"0"0"0,-1 2 0,0 1 0,0 1 0,2-2-889,6-8 0,3-2 889,7-8 0,5-1 143,14 29 1,22-33 0,18 0-1</inkml:trace>
  <inkml:trace contextRef="#ctx0" brushRef="#br0" timeOffset="190099">23097 20559 24575,'-39'57'0,"0"-1"0,0 1 0,0-1 0,3-2 0,0 1 0,3-3 0,3-4 0,-1 8 0,4-3 0,1 0 0,1-3 0,6-12 0,1-3 0,-12 17 0</inkml:trace>
  <inkml:trace contextRef="#ctx0" brushRef="#br0" timeOffset="190880">22217 18534 24575,'-14'-20'0,"-1"3"0,-3-23 0,5 18 0,-18-32 0,14 30 0,-12-4 0,8 16 0,-8 8 0,6 2 0,-3 2 0,15 0 0,4 0 0,6-3 0,-5-4 0,1-4 0</inkml:trace>
  <inkml:trace contextRef="#ctx0" brushRef="#br0" timeOffset="191220">22046 18178 24575,'-1'-4'0,"-11"1"0,-10 9 0,-13 18 0,-9 16 0,3 12 0,4-1 0,18-22 0,17-4 0,25-12 0,21 4 0,14 2 0,5-10 0,2 0 0</inkml:trace>
  <inkml:trace contextRef="#ctx0" brushRef="#br0" timeOffset="243650">9404 18704 24575,'-1'-5'0,"1"-5"0,-2 8 0,-3-5 0,2 3 0,-7 2 0,4-8 0,-9 5 0,1-3 0,-4-1 0,1 5 0,0-4 0,2 3 0,-2 1 0,2-3 0,1 4 0,-1-4 0,1 2 0,-8 0 0,5 2 0,-7 3 0,12 0 0,0 0 0,4 0 0,2 0 0,-1 0 0,-11 8 0,6 8 0,-11 17 0,10-15 0,5 3 0,3-14 0,0 6 0,-5 17 0,2 1 0,1 9 0,4-17 0,3 3 0,-1-8 0,1 13 0,0 6 0,1 4 0,5 0 0,5-8 0,4-4 0,8 3 0,-2-2 0,5 0 0,10 7 0,-7-16 0,4 9 0,-7-19 0,-3 3 0,8-6 0,-4 2 0,2-1 0,-3-5 0,3-1 0,-5-2 0,-1-1 0,9 0 0,-4-10 0,5-7 0,5-13 0,-15-4 0,7-7 0,-11-3 0,0 2 0,-10 2 0,-1-8 0,-8 0 0,-4-3 0,-2-7 0,-4 13 0,-1 10 0,1-1 0,1-11 0,-15-7 0,11 20 0,-2 12 0,-4 1 0,11 13 0,-5 1 0,4 2 0,-10 1 0,8 2 0,-14 2 0,9 0 0,-8 0 0,3 0 0,0 0 0,2 0 0,-1 0 0,2 4 0,-8-1 0,10 5 0,-12-5 0,16 3 0,-8-6 0,13 6 0,0-3 0,4 1 0,1-2 0,-1 10 0,1 14 0,2 5 0,0 9 0</inkml:trace>
  <inkml:trace contextRef="#ctx0" brushRef="#br0" timeOffset="244747">10467 18410 24575,'-7'0'0,"1"0"0,1 0 0,0 0 0,1 0 0,-1 0 0,1 0 0,-10 0 0,4 4 0,-11 6 0,9 4 0,-2 1 0,7 1 0,-6 5 0,4 1 0,-3 5 0,3-2 0,1-6 0,3 4 0,0-4 0,5 14 0,-2 1 0,2 6 0,0-6 0,3 0 0,2 6 0,9-8 0,18 28 0,-2-20 0,12 13 0,-14-23 0,-3-11 0,-6-8 0,-5-6 0,-5 1 0,-1-6 0,-4 2 0,2-2 0,-4 0 0,5 0 0,-4 0 0,7 0 0,-4-2 0,-1-2 0,-2-4 0,-1 0 0</inkml:trace>
  <inkml:trace contextRef="#ctx0" brushRef="#br0" timeOffset="247537">10708 18596 24575,'-4'-7'0,"-3"-1"0,-3 1 0,-1-1 0,4 5 0,2-1 0,2 4 0,2 2 0,-1 0 0,2 4 0,0 20 0,1 16 0,1-3 0,1 5 0,1-15 0,0 12 0,1 2 0,0-11 0,-1-14 0,-2-14 0,-1 4 0,-1-3 0,3 10 0,-2-9 0,4 5 0,-4-3 0,2-1 0,-2-4 0,-1 0 0,1-27 0,-1 4 0,-2-40 0,2 22 0,-1-8 0,-2 20 0,0 13 0,-1-5 0,0 8 0,3-15 0,-2 17 0,2-9 0,0 16 0,-1 0 0,2-5 0,-1 4 0,1-4 0,-2 0 0,1 2 0,0-5 0,1 2 0,0-2 0,0 0 0,0 1 0,0 2 0,0-1 0,0 2 0,0 1 0,0-4 0,0 3 0,6-3 0,3 0 0,11-4 0,-3 0 0,3-2 0,-11 9 0,1 1 0,-7 9 0,5 0 0,-2 3 0,11 6 0,-5 0 0,11 34 0,-7 5 0,1 0 0,-1 4 0,-6-13 0,2-9 0,-4 10 0,-4-30 0,-1 8 0,1 7 0,0-3 0,2-2 0,-3-14 0,0-11 0,0 1 0,-2-1 0,-6-24 0,-4-7 0</inkml:trace>
  <inkml:trace contextRef="#ctx0" brushRef="#br0" timeOffset="250429">10962 18224 24575,'-5'-5'0,"1"1"0,1 2 0,1 2 0,-2 0 0,3 1 0,0-1 0,1 2 0,2 3 0,2-1 0,6 2 0,-2 1 0,6-2 0,-6 4 0,4-4 0,4 4 0,-5-4 0,4 3 0,-3-4 0,-6 4 0,7-2 0,-8 2 0,12 3 0,-7-3 0,8 6 0,-6-6 0,-3-1 0,-1 0 0,-3 2 0,4-4 0,-7 4 0,11-5 0,-7 5 0,9 0 0,-8 0 0,5 3 0,0 1 0,-6 2 0,6 2 0,-7-9 0,1 5 0,3-10 0,-6 9 0,5-7 0,-5 4 0,5 6 0,-5-10 0,5 9 0,-5-9 0,1-2 0,-3 2 0,0 0 0,0 0 0,-1 3 0,0-3 0,0 9 0,0-1 0,0 2 0,0-2 0,0-2 0,0-4 0,1 6 0,-1-8 0,0 11 0,0-11 0,0 14 0,0-9 0,0 0 0,0 6 0,0 2 0,0-6 0,0 16 0,0-16 0,0 10 0,-7-3 0,-1 6 0,-6 6 0,5-10 0,3 1 0,0-20 0,3 4 0,-5-4 0,4 1 0,0 0 0,2 2 0,2-1 0,-4 0 0,-2-4 0,4 0 0,-2-11 0,7-2 0</inkml:trace>
  <inkml:trace contextRef="#ctx0" brushRef="#br0" timeOffset="257074">4722 17106 24575,'-7'0'0,"-1"0"0,1 0 0,-1 1 0,-1-1 0,-3 3 0,-2-3 0,-5 1 0,0-1 0,6 0 0,3 0 0,9 0 0,-3 0 0,19 0 0,9 0 0,31 2 0,14 1 0,-29-1 0,2 1 0,3-2 0,1 0-703,3 1 0,1-1 703,-2 0 0,-1-2 0,5 0 0,0-1 0,-7 2 0,0 0 0,3-2 0,0-1 0,-1 2 0,0-1 0,-1 0 0,-1 0 0,-5-2 0,-1 1 0,8 1 0,-2 1 0,14-3 0,12 4 0,-25 0 0,-2 0 0,2 0 0,-6 0 0,20 0 0,-17 0 0,19 3 0,-17 1 0,-3 2 1406,0-2-1406,8 3 0,-10-6 0,19 3 0,-13-4 0,13 0 0,1 0 0,8 0 0,1 0 0,-31 0 0,0 0 0,-2 0 0,1 0 0,1 0 0,0 0 0,32 0 0,-4 0 0,-1 0 0,-20 0 0,0 0 0,25 0 0,-26 0 0,0 0 0,0 0 0,-1 0 0,23 0 0,-24-1 0,1 0 0,2 1 0,-3-1 0,18-6 0,-19 6 0,-2 0 0,13-6 0,-16 3 0,-6 2 0,-19-2 0,-8 4 0,-2 0 0</inkml:trace>
  <inkml:trace contextRef="#ctx0" brushRef="#br0" timeOffset="282404">16235 23571 24575,'0'-5'0,"0"0"0,0 2 0,1 2 0,-1-4 0,5 5 0,0 14 0,4 24 0,-2 15 0,0 6 0,-1-6 0,-1 3-854,1-5 0,0 3 0,0-2 854,3 10 0,-1-3 0,0-1 0,0-1-852,2 2 0,1-1 852,-3-3 0,-1-1 0,2-6 0,1-1-142,-3-2 1,0-3 141,7 11 0,-7-9 0,-1-29 2278,-4-1-2278,0-11 478,2-3 1,-3-8-1,1-5 1</inkml:trace>
  <inkml:trace contextRef="#ctx0" brushRef="#br0" timeOffset="283971">16195 23643 24575,'0'-8'0,"8"3"0,14 1 0,11 4 0,17 0 0,5 0 0,7 0 0,-8-6 0,3-2 0,-12 1 0,0 0-934,19-1 1,0-1 933,-12 0 0,-1 0 0,1 3 0,1 0 0,6-3 0,1 0 0,-1 0 0,5-1 0,-15 3 0,6-1 0,1 1 0,-3 0 0,5 0 0,-2 2 0,2-2 0,-3 0 0,2-2 0,1 0 0,-1 0 0,1 1 0,1-1 0,-2-1 0,-2-1 0,2-5 0,-3 0 0,3-1 0,-4 3 0,3 0 0,0 0 0,-1-1 0,0-3 0,-1 0 0,0-1 0,-3 2 0,3 0 0,-2 2 0,2 0 0,-2 0 0,3 0 0,0 0 0,0 1 0,14-1 0,-1 2 0,-2 0 0,-11 1 0,-1 1 0,2 1 0,10-1 0,3 0 0,0 0 0,-1-1 0,1-1 0,-3 2 0,-14 3 0,-2 2 0,3-1 0,14-4 0,3-1 0,1 1 0,-18 4 0,1 2 0,0-1 0,-1 1 0,12-3 0,0 0 0,3 0-1082,-7 2 0,3 0 1,-1 0-1,-1 0 1082,9 0 0,-2 0 0,0 0 0,-3 0 0,0 0 0,0 1-1017,1 0 0,0 0 0,0 0 1017,-1 0 0,0 0 0,4-2 0,-10 1 0,5 0 0,1-1 0,0 0 0,-4 1 0,-1-1 0,-2 1 0,-1 0 0,4-1 0,0 1 0,3-1 0,2 0 0,-1 1 0,-1-1 0,-3 1 0,-1-1 0,1 1 0,-3 0 0,-1 1 0,1 0 0,-3 1 0,0 0 0,2 0 0,-1-2 0,2 0 0,2 0 0,-1 0 0,0 0 0,0 0 0,1 0 0,-1-1 0,0 1 0,-3 0 0,4-2 0,-3 1 0,0-1 0,3 0-550,-4 1 0,4 1 1,0-1-1,-1 1 1,-4 0 549,17-3 0,-5 1 0,-1 0 0,-3 1 0,-1-1 0,0 1-273,-1 3 0,0 0 1,0-2 272,-5-4 0,0-2 0,2 1 0,-1 4 0,3 2 0,0-1 0,-3-1 0,4-3 0,-3-1 0,3 0 0,-5 3 0,2 0 0,0 0 0,-5 1 0,-2 1 0,-4 0 0,-1-1 756,18-3 1,-3 0-757,-10 6 0,-3 0 1119,-7-3 0,-2 0-1119,22 5 3697,-17-9-3697,-16 10 3291,-13-8-3291,-2 7 1622,-7-4-1622,12 6 450,5-1-450,15-3 0,18-8 0,-19 5 0,2-1 0,6-2 0,2-1-1198,8-2 0,4-1 1198,3-1 0,2 0 0,1-2 0,0 1 0,-19 5 0,1 0 0,-1 1 0,19-4 0,-1-1 0,1 2 0,-2-1 0,-6 0 0,-3 1-391,-4 2 0,-4 2 391,-11 0 0,-1 1 0,23-1 0,-22 3 0,-9 1 0,-12 4 2293,-9 9-2293,12 42 0,2 16 0,-12-20 0,1 3-648,5 10 1,3 7-1,-2-4 648,-4 1 0,-3-2 0,0-8 0,0 3 0,-1-5-697,2 0 1,-1-1 696,2 18 0,-1-3 0,-2-1-121,2-2 121,-6-12 0,1-25 0,-2-5 2585,2-16-2585,-10 0 0,-19-11 0,-15-1 0</inkml:trace>
  <inkml:trace contextRef="#ctx0" brushRef="#br0" timeOffset="286096">16261 24892 24575,'-1'-7'0,"10"4"0,14 0 0,19 3 0,1-1 0,3 1 0,-7 0 0,1 0-933,15 0 0,2-1 933,-12 0 0,3-1 0,2 1 0,8-1 0,2-1 0,-5 1 0,-4-1 0,-3-1 0,5 1 0,7-1 0,5 0 0,3 0 0,-3 0 0,-3 1 0,0 0 0,-1-1 0,-2 1 0,8-2 0,-2 0 0,4 1-436,-6 0 1,3 1 0,2 0-1,-1-1 436,1-1 0,1-1 0,-1 0 0,-2-1-1405,4-1 0,-2-1 0,4 0 1405,-6 1 0,4 0 0,1 0 0,1-1 0,-8 0 0,1 0 0,1-1 0,-1 0 0,-3 1-955,3-1 1,-3 1 0,1-1 0,2 1 954,2-1 0,3 0 0,1-1 0,-2 1 0,-3 0 0,-2 0 0,-3 1 0,-1 0 0,1-1-478,-1 0 0,1-1 1,0 1-1,0 0 478,2-1 0,1 1 0,-1 0 0,1-1 0,0 0 0,0-1 0,1 0 0,-1 2 0,1 1 0,-1 1 0,1 0 0,0-1 0,-1-1 0,0-1 0,-1 0 0,1 1 0,-3 2 0,0 1 0,-1 0 0,0-2-245,-2-1 0,0-2 1,-1 0-1,0 0 245,-1 2 0,-1 0 0,1 0 0,3-1 0,1 0 0,3-2 0,1 0 0,0 0 0,-4 2 0,-1 1 0,-3 1 0,-1 1 0,3-2 0,10-3 0,3-1 0,0 0 0,-2 2 253,-8 3 1,-2 0-1,-1 2 1,-3-1-254,1-1 0,-3-1 0,3 1 0,11 0 0,2 0 0,0-1 0,-1 0 0,-1-1 0,-4 2 0,-14 3 0,-2 2 0,2-1 538,13-3 0,4-2 0,-4 1-538,5 1 0,-3 1 0,-2 2 0,0-1 1411,-2-3 0,0-1-1411,-5 6 0,-1 0 0,-5-5 0,1 0 0,12 0 0,1-1 0,-16 2 0,0 0 1337,11-4 1,0 1-1338,-17 4 0,-2 1 0,0-4 0,2 0 0,2 1 0,2 0 0,0-1 0,2-1 0,-2 0 0,4-1 0,9-1 0,7-1 0,-5 0 0,-3-1 0,0 1 87,1 0 1,6 0 0,-7 2-88,-10 5 0,-4 0 0,3-4 0,1-1 1056,0 5 1,1 0-1057,-2-6 0,3-2 0,14-4 0,-1 1 0,-16 6 0,-1-1 0,13-7 0,-2 1 256,-19 10 1,0 0-257,21-7 0,0-1 0,-15 6 0,2 0 0,3 0 0,5-1 0,-5 2 19,-5 1 0,-2 0-19,15-2 0,-1 1 0,-18 4 0,-1 0 644,10-1 0,0 0-644,23-5-36,-31 8 1,-3 1 35,12-5 0,-7 3 0,-3-2 1155,-2 3-1155,22-12 763,-26 10-763,20-8 343,-35 9-343,-3 4 0,-1-1 0,-4 1 0,7-3 0,-3-1 0,4 1 0,-7 2 0,-2 2 0,-4-2 0,-22-15 0,-21-11 0,9 6 0,-1-1 0</inkml:trace>
  <inkml:trace contextRef="#ctx0" brushRef="#br0" timeOffset="288284">23368 22706 24575,'15'25'0,"3"8"0,1 4 0,-2-1 0,1 2-1615,8 17 1,-2 1 1614,-6-7 0,-3 0 0,1 4 0,-2 0 0,0 1 0,-2 0 0,-1-1 0,-1-1 0,0-4 0,-1-3 102,2-5 1,0-1-103,-3-2 0,-1-2 0,14 29 624,-11-11-624,5-4 0,-7-11 0,5 2 1619,-8-19-1619,3 4 683,-3-24-683,-3 6 24,-7-6 1,-17 0-1,-11-1 1</inkml:trace>
  <inkml:trace contextRef="#ctx0" brushRef="#br0" timeOffset="290988">23603 24419 24575,'0'-6'0,"0"0"0,1 38 0,5 11 0,-2-8 0,0 2 0,3 4 0,0 2 0,3 19 0,0 2 0,-3-17 0,-1 0 0,2 10 0,0-2 0,-2 9 0,-4-34 0,0 2 0,-2-28 0,-1-47 0,-8-7 0,2-8 0,0-4 0,2 17 0,-1 1 0,0-9 0,1 2 0,5 7 0,0 5 0,0-10 0,0 1 0,0 29 0,0 9 0,0 0 0,15-7 0,9-7 0,15-11 0,5 4 0,-7 16 0,9 2 0,-16 12 0,0-2 0,-11 12 0,-8 9 0,3 13 0,-6 9 0,-3 12 0,-1 4 0,-2 14-513,0-13 1,-1-1 512,-1 6 0,3-7 0,-1-2 0,2-8 0,5-10 0,0-11 0,5 2 0,-1-16 1025,0 7-1025,-6-15 0,3 6 0,18-8 0,0 1 0,38-20 0,-19 2 0,-15 0 0,-1-1 0,7-3 0,-10 6 0,-8 2 0,-12 11 0,-13-3 0,-10 5 0</inkml:trace>
  <inkml:trace contextRef="#ctx0" brushRef="#br0" timeOffset="292904">17046 23707 24575,'0'-8'0,"0"1"0,4 19 0,9 16 0,8 28 0,-5-17 0,0 3 0,-2 4 0,0 2-512,1 10 0,0 5 512,-3-6 0,-1 3 0,0-2-1018,0 12 0,0-2 1018,-1-15 0,-1 0 0,-1-5 0,-3-5 0,0-4 0,0-2 0,1-2 0,4 25 0,-3-16 0,0-16 683,-7-27-683,1-27 0,-5-16 0,0-26 0</inkml:trace>
  <inkml:trace contextRef="#ctx0" brushRef="#br0" timeOffset="293784">17661 23543 24575,'0'3'0,"5"18"0,8 21 0,3 10 0,-4-8 0,2 4-1687,1 3 0,3 5 0,-2-3 1687,4 7 0,0 2 0,-3-2 0,1 4 0,-1-4 0,-1 2 0,0-2 0,-3-12 0,1 0 0,-3-3 486,-1 3 0,-1-6-486,6 7 938,-2-3-938,-9-37 0,-4-27 0,1-23 0,-1-19 0</inkml:trace>
  <inkml:trace contextRef="#ctx0" brushRef="#br0" timeOffset="294320">18511 23440 24575,'3'62'0,"3"-24"0,3 2 0,-1 11 0,4 5 0,4-2 0,3 3 0,-2-1-2279,2 8 1,1 0 2278,-3-13 0,2 1 0,-1-4 0,1-1 0,0-3-219,5 19 1,1-3 218,-9-23 0,0-2 560,4 13 1,-2-5-561,-6-16 0,1-6 0,-6-11 2226,1 0-2226,-4-10 1647,-2 0-1647,2 0 0,-3 0 0,2 0 0</inkml:trace>
  <inkml:trace contextRef="#ctx0" brushRef="#br0" timeOffset="294772">19028 23303 24575,'11'63'0,"0"0"0,1-18 0,3 4 0,0 8 0,3 12 0,0 2 0,0-8-2123,-2-12 1,1-5 0,0 3 2122,4 18 0,1 4 0,-2-6 0,-1-5 0,-1-5 932,0 1 1,-1-2-933,-3-7 0,1-3 0,-4-9 0,0-2 1023,14 27-1023,-14-33 0,3-11 0,-14-25 0,-2-3 0</inkml:trace>
  <inkml:trace contextRef="#ctx0" brushRef="#br0" timeOffset="295234">19669 23253 24575,'6'27'0,"7"12"0,6 15 0,4 16 0,0-5 0,-2-5 0,1 1-1307,-3-10 1,3 7 0,-1-1 0,-3-8 1306,0-1 0,-2-4-65,1 2 1,1 4-1,-3-7 65,9 22 601,-8-20 1,-2-9-602,-9-27 0,-4-36 0,-2-12 0</inkml:trace>
  <inkml:trace contextRef="#ctx0" brushRef="#br0" timeOffset="295663">20197 22973 24575,'-3'2'0,"0"22"0,3 23 0,3-9 0,1 5 0,1 6 0,2 3-851,4 5 1,3 4 850,1-2 0,4 4 0,-1-4-993,-2-12 0,-1-3 1,1 2 992,3 13 0,1 1 0,0-7 0,5-7 0,0-4 120,-5 3 0,1-2-120,2-12 0,1-2 0,-2 4 0,-1-2 0,14 16 0,-6-15 711,-7-2-711,-12-21 0,-2-2 0,-7-11 0</inkml:trace>
  <inkml:trace contextRef="#ctx0" brushRef="#br0" timeOffset="296099">20905 23027 24575,'-2'20'0,"14"20"0,1-4 0,3 8 0,0 6 0,4 10 0,1 2 0,-2-5-2305,1-5 1,-1-3 0,1 4 2304,0 7 0,1 5 0,0-1 0,-2-8 0,5 2 0,-1-8 498,-2-4 0,0-2-498,-1-10 0,0-1 547,2 7 1,0-4-548,4 1 0,1 11 0,-21-42 0,-5 1 0,-2-7 0</inkml:trace>
  <inkml:trace contextRef="#ctx0" brushRef="#br0" timeOffset="296524">21545 22819 24575,'0'35'0,"2"13"0,4-5 0,2 8 0,1-2 0,4 8 0,1 2-1995,0 1 1,2 4-1,0-3 1995,6 7 0,0-3 0,-1-5 0,3 1-315,-2-7 1,2 1-1,1-5 315,0-8 0,0-1 737,6 21 0,0-7-737,6-16 0,-6 9 0,-13-37 0,-2 6 0</inkml:trace>
  <inkml:trace contextRef="#ctx0" brushRef="#br0" timeOffset="296951">22184 22771 24575,'-3'20'0,"1"23"0,14 15 0,8 16 0,-1-4 0,-5-3 0,2 2-1580,0-10 0,2 8 0,2-1 0,-2-10 1580,5 2 0,-1-6 0,1 8 0,1-1 350,0-12 1,1-4-351,-5-7 0,2-1 620,10 8 0,-1-4-620,-4-4 0,20 15 0,-42-35 0,0-8 0,-5-5 0</inkml:trace>
  <inkml:trace contextRef="#ctx0" brushRef="#br0" timeOffset="297479">22744 22797 24575,'9'54'0,"-1"0"0,3-6 0,2 1 0,-1-1 0,2 5 0,0-2-855,1-6 0,0-1 1,0 3 854,1 3 0,1 6 0,-1-1 0,1-3-879,1-1 0,-1-4 0,1 3 879,4 12 0,0 3 0,-1-9 0,-1-9 0,-1-6 232,-1 2 0,-3-2 0,0 13 1,-3 1-1</inkml:trace>
  <inkml:trace contextRef="#ctx0" brushRef="#br0" timeOffset="305780">16823 24835 24575,'1'22'0,"7"26"0,1 1 0,-1-14 0,1 1 0,8 23 0,-6-14 0,0 0 0,4 15 0,-6-19 0,-1-2 0,-2 0 0,0-11 0,-3-4 0,0-11 0,-3-5 0,1-3 0,-1-2 0,0 2 0,0 0 0,0 3 0,0 0 0,-4-12 0,-2-16 0,-5-16 0</inkml:trace>
  <inkml:trace contextRef="#ctx0" brushRef="#br0" timeOffset="306097">16830 25026 24575,'-7'-5'0,"-2"4"0,0-4 0,-19 27 0,5 6 0,-16 23 0,9-4 0,5-3 0,-12 4 0,17-16 0,-5-4 0,30-35 0,11-25 0,15-21 0</inkml:trace>
  <inkml:trace contextRef="#ctx0" brushRef="#br0" timeOffset="306448">16768 25018 24575,'32'2'0,"0"3"0,15 5 0,-12 0 0,8 6 0,-18-6 0,3 0 0,-12 0 0,1-6 0,-11 2 0,-1-5 0,-2 0 0,0 1 0,-2-1 0,-1 2 0,0 0 0</inkml:trace>
  <inkml:trace contextRef="#ctx0" brushRef="#br0" timeOffset="307931">10493 24285 24575,'-8'-2'0,"1"1"0,4 0 0,1 1 0,1-2 0,2 6 0,19 24 0,0-6 0,17 22 0,7-9 0,-11-8 0,10 4 0,-20-15 0,-1-4 0,-7-6 0,-2-3 0</inkml:trace>
  <inkml:trace contextRef="#ctx0" brushRef="#br0" timeOffset="308168">10643 24202 24575,'-2'32'0,"5"5"0,2 12 0,10 1 0,2-6 0,9-4 0,1-3 0</inkml:trace>
  <inkml:trace contextRef="#ctx0" brushRef="#br0" timeOffset="308854">12172 24042 24575,'0'8'0,"2"3"0,4-1 0,12 17 0,-3-14 0,7 12 0,-8-21 0,-1 1 0</inkml:trace>
  <inkml:trace contextRef="#ctx0" brushRef="#br0" timeOffset="309103">12338 23897 24575,'13'14'0,"1"7"0,-3 6 0,-2 37 0,-4-10 0,-4-13 0,-1 0 0</inkml:trace>
  <inkml:trace contextRef="#ctx0" brushRef="#br0" timeOffset="310863">10917 24482 24575,'0'21'0,"2"8"0,3 8 0,0 5 0,6-5 0,-7-9 0,6-7 0,-9-6 0,4-2 0,-3-2 0,1-5 0,-3 1 0</inkml:trace>
  <inkml:trace contextRef="#ctx0" brushRef="#br0" timeOffset="311143">10830 24424 24575,'9'-5'0,"27"1"0,3 4 0,22 6 0,-7 18 0,-15-4 0,-3 14 0,-24 26 0,-6-29 0,-7 30 0,-3-43 0,-10-7 0,-5-5 0,-9-6 0</inkml:trace>
  <inkml:trace contextRef="#ctx0" brushRef="#br0" timeOffset="311302">10992 24578 24575,'66'-10'0,"-14"18"0,-56 17 0,-5 16 0</inkml:trace>
  <inkml:trace contextRef="#ctx0" brushRef="#br0" timeOffset="311454">10918 24905 24575,'39'-36'0,"-3"-6"0,0 7 0,-1 3 0,-5 2 0,-3 9 0</inkml:trace>
  <inkml:trace contextRef="#ctx0" brushRef="#br0" timeOffset="312624">10961 24994 24575,'4'38'0,"1"0"0,8 22 0,-2-19 0,2-3 0,8 6 0,22-4 0,-15-21 0,12 2 0,-16-12 0,-12-6 0,2 0 0,-6-3 0,12 0 0,-7-4 0,11-5 0,-10-1 0,12-9 0,-7 8 0,9-6 0,-15 9 0,0-3 0,-9 5 0,-3 1 0,-1-4 0,0 3 0,0-2 0,0-3 0,0 1 0,0-9 0,0 3 0,0-5 0,0 2 0,1 0 0,4 5 0,-3 4 0,2 5 0,-4-1 0,-4 0 0,-4 0 0,-31-6 0,13 6 0,-14-3 0,22 4 0,9 4 0,-6-2 0,10 2 0,-3-4 0,11 3 0,6-8 0,18-11 0,-7 2 0,5-8 0,-18 15 0,-5 2 0,-4 7 0,-14-3 0,4 2 0,-11 1 0,15 0 0,-2 3 0,8 9 0,3 15 0,11 10 0,12 6 0,7-12 0,20-5 0,-12-13 0,22 0 0,-30-8 0,6-1 0,-18-5 0,-5-10 0,-5-16 0,-2-12 0</inkml:trace>
  <inkml:trace contextRef="#ctx0" brushRef="#br0" timeOffset="312943">11306 24686 24575,'29'21'0,"0"1"0,4-1 0,-2 0 0,0-2 0,-9-11 0,-5-5 0,-8-12 0,-6-1 0</inkml:trace>
  <inkml:trace contextRef="#ctx0" brushRef="#br0" timeOffset="313265">11427 24546 24575,'28'-31'0,"5"7"0,12 12 0,4 4 0,-5 4 0,-8-1 0,-13 5 0,-13-1 0,-6 12 0,-13 20 0,-10 7 0,-5 4 0,2-8 0,-1 0-320,-11 11 0,-2-3 320,-9-3 0,13-12 0,12-13 0,18-11 0,18-13 0,10-9 0,11-15 0,6-5 0,-9-5 0,5 2 0,-16 0 0,-2 5 0</inkml:trace>
  <inkml:trace contextRef="#ctx0" brushRef="#br0" timeOffset="313705">11405 24416 24575,'6'26'0,"9"6"0,11 19 0,3 5 0,-8-15 0,-1 2 0,1-1 0,0 2 0,-2-1 0,-1 5 0,-3-4 0,2 11 0,3-4 0,-14-35 0,24-9 0,-8-7 0,25-17 0,-13-14 0,2-13 0,-12 2 0,-2 3 0,-12 10 0,-5 4 0,-3 20 0,2 14 0,6 19 0,17 24 0,-7-26 0,5 16 0,-16-32 0,-6-1 0,-1-4 0</inkml:trace>
  <inkml:trace contextRef="#ctx0" brushRef="#br0" timeOffset="313881">11694 24278 24575,'25'1'0,"-8"6"0,17 0 0,-13 5 0</inkml:trace>
  <inkml:trace contextRef="#ctx0" brushRef="#br0" timeOffset="314140">11822 24599 24575,'29'0'0,"5"1"0,-11 8 0,2 9 0,-15 16 0,-6 3 0,-2 1 0,0 11 0,-2 17 0,8-53 0,7-22 0,5-48 0,-8 18 0,0 0 0</inkml:trace>
  <inkml:trace contextRef="#ctx0" brushRef="#br0" timeOffset="314468">12013 24175 24575,'35'0'0,"-19"13"0,20 10 0,-30 14 0,-3 12 0,-3-9 0,0-3 0,2-21 0,6-14 0,6-22 0,7-1 0,-8-10 0,-2 7 0</inkml:trace>
  <inkml:trace contextRef="#ctx0" brushRef="#br0" timeOffset="314758">11978 24454 24575,'0'45'0,"2"-7"0,10 4 0,12-6 0,12-2 0,-4-6 0,2 1 0,12 6 0,-14-8 0,-1-2 0,0-6 0,12-6 0,-15-10 0,14-10 0,-10-21 0,3-9 0,-13-9 0,-4-4 0,2-6 0,-7 10 0,-7 1 0,-22-2 0,-4-5 0</inkml:trace>
  <inkml:trace contextRef="#ctx0" brushRef="#br0" timeOffset="315819">10995 25570 24575,'-4'-1'0,"11"0"0,16-2 0,18-4 0,17-4 0,-6-1 0,-6 2 0,2 0 0,-11 0 0,1-2-1422,15-7 0,7-4 1,-4-3 1421,3-8 0,-1-3 0,-3 3 0,4-1 0,-4-1 0,-12 4 0,-2 1 0,-1 0 0,3 0 0,0-1 0,0 2-362,-1 4 1,0 0 0,0 0 361,14-12 0,0 1-596,5 6 0,-2 4 596,-20 10 0,-2 3 0,5-2 0,-5 5 0,-15 10 2667,-5-6-2667,-16 6 0,-2-21 0,1-2 0</inkml:trace>
  <inkml:trace contextRef="#ctx0" brushRef="#br0" timeOffset="329822">12038 25478 24575,'25'0'0,"7"0"0,32 15 0,-4 3 0,-3 6 0,2 2 0,-21-7 0,1 1 0,6 4 0,5 3 0,-3-2-1751,-4-3 1,1-1 1750,16 10 0,2 1 0,-3-5 0,-2-2 0,-9-4 0,-1 0 0,11 2 0,0 0 0,-15-7 0,0 1 0,4 3 0,4 3 0,-4-4 0,-2-6 0,-1 0 0,23 15 0,-2-3 1095,1-13-1095,-19-4 0,8 1 0,-4-1 0,-1 0 0,4-1-708,5 0 1,10 0-1,1 0 1,-10-1 707,-2-2 0,-2-1 0,5 1 0,7 0 0,-9 0 0,-11 1 0,-4-1 0,0-4 0,0 1 0,12 1 0,-2 0 0,-18-2 0,-1 0 0,9 1 0,2-3-1254,-3-7 1,-2 0 1253,22-2 418,-20 0 0,-2-1-418,13-2 0,1 1 0,-15 4 0,0 1 0,17-9 0,-9 1 0,0 1 0,4-3 0,-15 5 0,-1 0 0,15 3 3030,0 5-3030,13-10 0,-18 10 0,-10-1 0,-1-1 0,9-3 3267,8-1-3267,-15 3 610,-1-4-610,9 5 0,-7-9 0,12 5 0,7-9 0,-5 5 0,16-2 0,-15-3 0,4 4 0,-21-3 0,1 7 0,-22 4 0,0 5 0,0-1 0,2-7 0,1-1 0,9-11 0,-10 8 0,5-7 0,-7 9 0,-3-5 0,-2 6 0,-5 3 0,0 6 0,0 0 0,3 1 0,5-9 0,1-4 0,3-5 0,3-3 0,-2-1 0,2 0 0,-9 9 0,-7 3 0,-7 12 0</inkml:trace>
  <inkml:trace contextRef="#ctx0" brushRef="#br0" timeOffset="330370">16568 25462 24575,'20'0'0,"-4"0"0,26 0 0,-4 0 0,-11 2 0,2 0 0,-14 6 0,-2 12 0,-6 10 0,-2 16 0,-11 24 0,-5-14 0,-2 12 0,-3-25 0,0 8 0,7-23 0,-2 6 0,10-30 0,0-1 0,-2-3 0,1 0 0,-14-8 0,-2-3 0</inkml:trace>
  <inkml:trace contextRef="#ctx0" brushRef="#br0" timeOffset="335338">16251 25964 24575,'24'8'0,"3"2"0,7 15 0,0-5 0,2 2 0,1-1 0,6-2 0,-7-7 0,-1-1 0,3 0 0,19 0 0,-10 4 0,14-5 0,-23 2 0,2-14 0,0-5 0,11-8 0,-9 2 0,-2-8 0,-16-8 0,-1-4 0,13-5 0,1-1 0,-10 3 0,1-1 0,18-8 0,-1 6 0,-3 4 0,12-10 0,-36 27 0,-3-5 0,-8-5 0,-5 7 0,0-32 0,-2 20 0,4-17 0,0 18 0,10 3 0,-3 8 0,3-3 0,-7 10 0,-3-1 0</inkml:trace>
  <inkml:trace contextRef="#ctx0" brushRef="#br0" timeOffset="335894">17261 25424 24575,'41'1'0,"-12"-2"0,22-6 0,-1-14 0,-16 4 0,14-4 0,-34 13 0,1 12 0,-12 12 0,3 10 0,-3 7 0,6 10 0,-6-18 0,4 4 0,-7-22 0,1-2 0,-1-4 0,2-1 0</inkml:trace>
  <inkml:trace contextRef="#ctx0" brushRef="#br0" timeOffset="338025">17328 25853 24575,'0'-9'0,"0"2"0,0 4 0,0 0 0,7 5 0,37 4 0,-7 4 0,0-5 0,2-1-481,20 3 481,-23-6 0,1-1 0,0 1 0,1 0 0,2-5 0,0-2 0,-2 0 0,0-3 0,11-9 0,0-3 0,-14 6 0,0 0 0,5-8 0,-2 0 0,4-5 0,-8-8 0,-14 6 0,-1-1 0,11-19 0,-6 6 0,-1-1 0,6-3 0,8-10 0,-13 23 0,2 5 0,-3-1 0,-9 11 0,-2 5 481,-10 11-481,-1 2 0,-1-5 0,0-3 0</inkml:trace>
  <inkml:trace contextRef="#ctx0" brushRef="#br0" timeOffset="339278">18123 25319 24575,'21'-17'0,"25"-5"0,-13 5 0,18-2 0,-23 6 0,-1 5 0,-4-5 0,1 6 0,-7-4 0,-3 7 0,-6 1 0,-5 3 0,2 0 0,0 9 0,4 2 0,1 21 0,1 10 0,-3 0 0,-2-1 0,-1-14 0,-2-9 0,0 1 0,-1-10 0,-1-1 0,0-7 0,2-1 0,-2-3 0,0-2 0</inkml:trace>
  <inkml:trace contextRef="#ctx0" brushRef="#br0" timeOffset="356638">4859 23296 24575,'22'53'0,"0"0"0,-3-5 0,2-3 0,16 7 0,-2-7 0,-1-4 0,-11-10 0,-2-1 0,0 8 0,5 18 0,-23-39 0,-12-3 0,-9-9 0,-26-60 0,10 5 0,10 5 0,1-6 0,-3-2 0,2 3 0,-9-9 0,10 21 0,1 5 0,4 15 0,2 2 0,8 8 0,-3-5 0,10-1 0,-2-4 0,3 4 0,0 2 0,2 8 0,7 3 0,16 1 0,37 12 0,-7 4 0,-15-1 0,0 4 0,6 18 0,4 8 0,-18 4 0,-4 11 0,-19-7 0,-4 1 0,3 15 0,-5-19 0,-4-5 0,-7-9 0,-5-9 0,-11-9 0,-4-11 0,-26-14 0,19-15 0,-14-19 0,35-19 0,7 14 0,10-9 0,20 21 0,1 13 0,18 4 0,-8 18 0</inkml:trace>
  <inkml:trace contextRef="#ctx0" brushRef="#br0" timeOffset="357022">4645 24440 24575,'-17'0'0,"5"-1"0,23-8 0,29-11 0,12-17 0,8-8 0,-23 17 0,1 0 0,1-2-1538,14-12 1,3-3 0,-4 0 1537,-10 7 0,-3 1 0,1 1 0,-2 4 0,1 2 0,3 1 11,13-5 0,3 0 0,-5 6-11,-3 5 0,-1 4 0,15-7 0,-6 5 0,-17 15 0</inkml:trace>
  <inkml:trace contextRef="#ctx0" brushRef="#br0" timeOffset="357304">5018 24282 24575,'2'41'0,"0"0"0,2 5 0,3 3 0,3 4 0,3 4 0,1-2-496,2 4 0,2 1 496,1 2 0,1 4 0,1-10 0,-2-17 0,0-5 0,1 9 0,-1-5 325,7-10-325,-7-10 165,2-10-165,-3-6 0,-1-40 0,-2-8 0</inkml:trace>
  <inkml:trace contextRef="#ctx0" brushRef="#br0" timeOffset="357896">5262 24641 24575,'0'67'0,"0"1"0,2-8 0,1-8 0,4-1 0,6-8 0,2-12 0,-6-10 0,1-8 0,-6-13 0,-2-4 0,1-28 0,-3-11 0,1-7 0,3-3 0,0 17 0,1 1 0,1-12 0,3 3 0,11-8 0,-3 17 0,0 9 0,-2 17 0,1 5 0,3 4 0,6-1 0,7 1 0,20 11 0,-9 5 0,4 16 0,-23 11 0,-8 17-418,-11-24 1,-2 2 417,-1-1 0,-1 0 0,-1 3 0,-3-1 0,-18 28 0,1-26 0,-33-10 0,18-42 0,-5-17 0,20-4 835,14-15-835,28-1 0,16 3 0,17 11 0,7 3 0,-13 11 0,2 2-267,-2 2 0,2 0 0,-2 3 267,2 2 0,-1 2 0,19-4 0,-2 0 0,-26 5 0,-1 1 0,8-4 0,-1 2 0,5 0 0,-20-7 0,5 1 0</inkml:trace>
  <inkml:trace contextRef="#ctx0" brushRef="#br0" timeOffset="358127">6045 24235 24575,'52'-26'0,"6"-15"0,-10 8 0,6-6 0,-2 0 0,5-3 0,-7 3 0,-6 2 0,-2 1 0,0 4 0,0 0 0,-1 0 0</inkml:trace>
  <inkml:trace contextRef="#ctx0" brushRef="#br0" timeOffset="358377">6203 23886 24575,'7'37'0,"0"1"0,0 4 0,4 0 0,8-6 0,3 0-1290,2 7 1,0 0 1289,0-3 0,1 1 0,5 1 0,-1 1 0,-5 0 0,-2-2 0,-1-7 0,0-3 821,14 13-821,-22-25 425,3-16-425,-13-3 0,11-4 0,4-41 0,-6 11 0,0-5 190,1-16 0,-1-5 1,-4-7-1,-2-2 1,-2 1-1,-1 0 1</inkml:trace>
  <inkml:trace contextRef="#ctx0" brushRef="#br0" timeOffset="358973">6441 23521 24575,'29'-44'0,"13"-4"0,8-2 0,-4 12 0,2 1-296,-6 3 0,2-2 1,-2 7 295,-1 7 0,-4 8 0,19 3 0,-20 42 0,-18 33 0,-12-12 0,-4 5-1077,-3-11 0,-1 2 0,-2 0 1077,0 0 0,0 0 0,-2-1 0,-2 1 0,-1 0 0,0-2 451,-3 15 0,0-2-451,-5 3 0,2-3 0,8-16 0,1-3 0,-2 0 0,2-5 0,4-8 386,-3-13-386,-7-48 0,-4-1 0,-1-4 0,4 2 0,-1-1 0,-7-7 0,0 4 0,-1 1 2779,11 32-2779,21 15 51,18 29-51,18 12 0,6 5 0,-18-18 0,1 2-634,2 2 0,4 3 0,-4-4 634,-4-5 0,-1-2-582,8 12 0,-1 0 582,-13-16 0,-1 0 0,6 11 0,-5-6 0,-9-18 0,-20-49 0,-8 1 0,-3-6 0,-3-21 0,-2-5 0,-2-1 0,0 0 0</inkml:trace>
  <inkml:trace contextRef="#ctx0" brushRef="#br0" timeOffset="359141">7192 23838 24575,'34'30'0,"-1"0"0,-3-3 0,-2-6 0,6-10 0,-7-6 0,0 3 0,-1-1 0,-2 2 0,-6-4 0,-4-1 0</inkml:trace>
  <inkml:trace contextRef="#ctx0" brushRef="#br0" timeOffset="359741">7273 23289 24575,'-4'-4'0,"0"1"0,4-7 0,0-5 0,2-13 0,-2 6 0,1-2 0,1 18 0,-1 9 0,5 6 0,2 30 0,10 11 0,-6-18 0,1 3 0,6 8 0,0 2 0,0-5 0,1-2 0,4-4 0,2-4 0,15 12 0,0-35 0,0-14 0,2-30 0,3-13 0,-4 2 0,0-4-557,-1-1 0,1-6 0,1 0 557,-10 12 0,1-2 0,-1 2 0,-2 3 0,0 2 0,-3 3 0,1 1 0,4-4 0,0 0 0,-5 9 0,1-1 0,-15 20 0,-13 9 0</inkml:trace>
  <inkml:trace contextRef="#ctx0" brushRef="#br0" timeOffset="360042">7523 22647 24575,'6'32'0,"9"10"0,10 19 0,4 8 0,-1 1 0,-4-9 0,-1 4 0,-3-5 0,4 8-1405,-4-16 1,4 7 0,3 5-1,0 0 1,-1-1 0,-2-4-1,-3-8 1288,4 12 1,-4-8-1,1-1 117,6 4 0,1 0 0,0-4 383,4 8 1,0-3-384,3-6 0,-1-3 920,-7-7 1,-1-6-921,27 6 0,-25-33 0,-1-66 0,-22 13 0,0 0 0</inkml:trace>
  <inkml:trace contextRef="#ctx0" brushRef="#br0" timeOffset="360225">8186 22755 24575,'43'-27'0,"0"0"0,0 0 0,17-12 0,-4 0 0,-13 6 0,-4 1-731,-4 3 0,-3 0 731,-5 3 0,-2 0 0,5-22 0,-8 2 0</inkml:trace>
  <inkml:trace contextRef="#ctx0" brushRef="#br0" timeOffset="360421">8352 22129 24575,'10'59'0,"0"-1"0,4 3 0,2-1 0,2-6 0,3-1-1446,3 0 1,2-3 1445,-3-10 0,0-1 0,0 3 0,-2 0 32,-3-3 1,-2 0-33,-6-2 0,-3-1 0,4 14 0,-11-14 0</inkml:trace>
  <inkml:trace contextRef="#ctx0" brushRef="#br0" timeOffset="360601">8340 22730 24575,'37'-2'0,"1"0"0,0-4 0,1-2 0,-1-2 0,0-1 0,0-6 0,0-2 0,-4 2 0,-1 0 0,14-7 0,-20 6 0,-18 16 0,-7-1 0</inkml:trace>
  <inkml:trace contextRef="#ctx0" brushRef="#br0" timeOffset="360788">8258 23336 24575,'44'-53'0,"-14"20"0,3-3 0,11-9 0,7-7 0,-16 14 0,5-6 0,3-2 0,-3 1 0,-3 6-1702,1 1 1,-4 4 0,3-2 1701,2-7 0,4-4 0,-2 3 0,-9 12 0,3 4 0,-17 12 0</inkml:trace>
  <inkml:trace contextRef="#ctx0" brushRef="#br0" timeOffset="361288">8615 23255 24575,'14'54'0,"1"0"0,2-1 0,1 1 0,2 6 0,2 4 0,4-6 0,3 4 0,-2-6-1356,-3-1 1,1-3 1355,9 18 0,-4-22 861,-19-48-861,-20-42 0,-1 3 0,-3-4-301,-4-12 0,-2-4 301,7 13 0,-1-3 0,2 2-821,-4-21 0,4 3 821,1 5 0,3 4 0,4 15 0,1 6 1206,3-1-1206,16 19 0,16 14 0,12 22 0,5 8 0,-10-11 0,0 6 0,4 13 0,4 9 0,-8 1-544,-3 3 1,-7 4 543,-7-8 0,-2 2 0,-4-1 0,-3 3 0,-10-3 776,-13-1 1,-8-6-777,-11-6 0,-16-29 0,-4-16 0,16-15 0,4-10-508,-13-16 1,6-9 507,22 18 0,5-3 0,3-2 0,1-10 0,4-3 0,3 4 0,6-6 0,5 3 0,-5 13 0,2 0 0,3 7 0,9 9 0,2 5 0,-1 0 0,0-1 0</inkml:trace>
  <inkml:trace contextRef="#ctx0" brushRef="#br0" timeOffset="361500">9051 22725 24575,'30'-28'0,"7"-7"0,11 6 0,-13 8 0,1 1 0,11 1 0,11 0 0</inkml:trace>
  <inkml:trace contextRef="#ctx0" brushRef="#br0" timeOffset="361677">9319 23413 24575,'2'-69'0,"4"26"0,3-4 0,6-10 0,3-2 0,1-7 0,2-1 0,0 3 0,-1 1 0,-4-1 0,0 1 0</inkml:trace>
  <inkml:trace contextRef="#ctx0" brushRef="#br0" timeOffset="362336">9404 22293 24575,'3'56'0,"13"-12"0,13 16 0,14-18-834,-17-17 1,1 1 833,0-2 0,-1 2 270,-1 2 0,-1 2-270,1 1 0,-3-1 275,0 5-275,-3-12 0,-31-62 0,1 5 0,-2-5-466,-8-14 1,0-5 465,-1-10 0,1 1-383,3 10 1,3 1 382,5 4 0,3 3 0,1-14 0,15 12 0,21 25 0,6 5 0,24-8 0,-5 11 0,5 3 0,-2 8 0,-3 3 0,-17-1 0,-2 2 0,7-4 0,-7 10 0,-25 44 0,-29 13-794,-1-4 1,-5 5 793,3-19 0,-2 0 0,-1 0 0,-3 2 0,-2 0 0,2-1 0,1 2 0,0-1 0,1-1 0,-12 12 0,2-2 517,9-7 1,4-4-518,-1 5 0,32-21 0,33-27 0,-10-11 0,2-5 0,7-11 0,0-5-975,3-7 1,-2-6 974,-2-9 0,-1 1 0,-4 12 0,-3 3 1170,-9 7 1,-3 6-1171,3 9 411,-15 56-411,-12 3 0,-4 8 0,2-7 0,-2 4 0,-3 6-1053,-2 2 1,-4 9 0,-1 3 0,0-2 0,3-5 1052,-2 10 0,2-5 0,-2 3 0,-2-1 0,-2 6 0,1-4 0,6-8 816,5-1 0,5-9-816,2 5 0,23-44 0,8-35 0</inkml:trace>
  <inkml:trace contextRef="#ctx0" brushRef="#br0" timeOffset="362489">10189 22779 24575,'0'57'0,"0"0"0,0 3 0,0-1 0,-4-2 0,8 2 0,16-3 0,11 3 0,2 0 0,2-1 0,1 0 0,-1 0 0</inkml:trace>
  <inkml:trace contextRef="#ctx0" brushRef="#br0" timeOffset="366417">4309 22506 24575,'3'2'0,"31"8"0,14 5 0,-14-4 0,5 0 0,11 4 0,6 2 0,-5-2 0,-7-3 0,0 0-575,7 3 1,5 1-1,-8-3 575,17-5 0,-12 3 417,-3-6-417,-16-1 0,-8 0 0,-13-3 0,-4-1 0,-4 0 1307,5 0-1307,0 0 0,11 0 0,17 0 0,-6 0 0,10-1 0,-22-2 0,-2 1 0,-8-2 0,0 2 0,-3 0 0,3 0 0,1 1 0,4-3 0,29-6 0,-10 0 0,25-8 0,-14 6 0,2-7 0,5 1 0,12-9 0,-16 8 0,3 1 0,-23 9 0,-1 5 0,-10-3 0,8-1 0,-7 1 0,0 3 0,-4-2 0,-9 2 0,-3 0 0,-12 0 0,-3 4 0</inkml:trace>
  <inkml:trace contextRef="#ctx0" brushRef="#br0" timeOffset="367481">4211 22594 24575,'-12'1'0,"2"1"0,-1-1 0,6 0 0,59 0 0,-8-1 0,1-3 0,5 1 0,9 1 0,-1 1 0,-12-3 0,2 1-245,-3 2 1,2 0 0,-1 0 244,6-2 0,-3-1-569,-1-2 1,-1-1 568,-3 3 0,-2-1 0,-7-3 0,0 1 0,14 5 0,0 1 0,18 1-264,-24 3 1,-3 2 263,9 9-73,0 6 73,-3-6 669,-1-1-669,-10-10 1140,-1-1-1140,-2-2 579,4-1-579,2 4 82,7-3-82,-7 1 0,2 0 0,25-2 0,-5 0 0,0-1 0,3-1 0,-24 1 0,-4 1 0,-9-3 0,-6 3 0,-13 0 0,3-1 0,-7 1 0,0-1 0,-4 0 0,-1-10 0,0-2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8:58:46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8011 16511 24575,'-4'-8'0,"0"3"0,3 2 0,0 5 0,2 6 0,6 0 0,-1 14 0,6-14 0,7 29 0,-7-27 0,10 22 0,-12-24 0,-3 7 0,2-10 0,-4 8 0,2-11 0,1 6 0,-4-1 0,9 1 0,-6 4 0,7 1 0,-5-4 0,3 6 0,-1-10 0,-1 3 0,20-8 0,-8-4 0,35-11 0,-24-2 0,10-10 0,-8-12 0,-9 14 0,4-6 0,-10 5 0,-5 12 0,2-5 0,-12 8 0,2 10 0,-6-2 0,3 3 0,4 0 0,3-3 0,1 2 0,3-3 0,-2 4 0,1 0 0,16 16 0,-2-1 0,25 27 0,-17-17 0,7 17 0,-15-21 0,-1 4 0,0-6 0,-4-4 0,0 0 0,1-1 0,-4-9 0,3 2 0,-3-7 0,9 0 0,12-17 0,-6-8 0,1-4 0,-5 3 0,0-2 0,3-10 0,0-1 0,-6 13 0,-2 3 0,0-2 0,5 6 0,-22 19 0,-3 0 0,3 3 0,6 17 0,6 2 0,13 12 0,-10-7 0,1-1 0,15 9 0,7 16 0,-17-34 0,-6-5 0,1-11 0,0-1 0,3-4 0,17-27 0,-15 17 0,10-32 0,-30 35 0,0-4 0,-8 12 0,3 3 0,15 16 0,-4-4 0,27 5 0,-15-8 0,11-10 0,-1-16 0,-5-6 0,18-23 0,-20 7 0,4 3 0,-20 19 0,-6 9 0,3 8 0,0 15 0,19 6 0,-7 9 0,9 1 0,-9-15 0,-3-4 0,3-9 0,4-2 0,5-7 0,9-17 0,0-10 0,-19 3 0,-3-2 0,12-14 0,-9 3 0,-12 30 0,-7 10 0,-4 23 0,0-9 0,0 14 0,0-12 0,0 8 0,1-6 0,3 17 0,0-6 0,9 11 0,-2-9 0,8 1 0,-4-13 0,7 1 0,13-8 0,11-3 0,0-14 0,4-6 0,-7-3 0,1-3-305,12-10 0,-1-4 305,-10-1 0,-4 0 0,-4 6 0,0 1 0,-1-1 0,-1 4 0,8 1 0,-8 8 0,-17 16 0,-5 0 0,9 1 610,5 7-610,3 6 0,3 5 0,0 12 0,20-10 0,-3-3 0,-13-12 0,2-4 0,-3-2 0,1-4 0,5-9 0,1-4 0,4-5 0,0-3-286,2-5 1,0-2 285,-3-1 0,0 2 0,-8 9 0,-1 2 0,22-8 0,-21 17 0,-6 8 0,-4 3 0,-2 4 0,4 3 0,2 5 571,20 19-571,-7-15 0,17 12 0,-8-16 0,-16-9 0,2 0 0,22 4 0,-18-9 0,0-4 0,9-9 0,5-4 0,-19 2 0,-13 8 0,-13 6 0,-1 3 0,-8 0 0,8 8 0,0 3 0,8 14 0,5 3 0,6 11 0,17-1 0,-8 0 0,15-9 0,-16-6 0,10-5 0,3-7 0,5-4 0,1-24 0,-7 12 0,-6-20 0,-5 10 0,-9-1 0,-11 3 0,-8 9 0,-6 9 0,7 4 0,8 11 0,1-8 0,7 9 0,-9-18 0,10 5 0,-7-8 0,6 0 0,-7 0 0,-4 0 0,-7-3 0,-7-2 0</inkml:trace>
  <inkml:trace contextRef="#ctx0" brushRef="#br0" timeOffset="12169">18898 13970 24575,'-3'2'0,"6"25"0,8 30 0,-2-15 0,1 8 0,-1-2-2309,4 11 1,1 2 2308,-3-8 0,1 3 0,-1 0 0,-3 3 0,-1 0 0,-1-5 0,1-2 0,0-1 0,-3 0 0,0 3 0,-1-5 375,2-8 0,-1-4-375,0 29 892,3-6-892,-7-36 0,0-9 0,0-12 0,0-4 0</inkml:trace>
  <inkml:trace contextRef="#ctx0" brushRef="#br0" timeOffset="13588">18830 13976 24575,'-4'-2'0,"2"-4"0,22 4 0,18-4 0,8-2 0,-4 5 0,3 0-1043,2-1 0,5-1 0,-3 0 1043,11 0 0,0 1 0,6 1 0,2 0 0,1-3 0,-1 1 0,-21 3 0,0 1 0,2-1 0,17-1 0,4-1 0,-4 1 0,-13 2 0,-3 0 0,2 0 0,14-1 0,2 0 0,-4 0 0,5 0 0,-4 1 0,4-1 0,0 1 0,-3-1 0,3 1 0,-3 0 0,3 2 0,-2-1 0,-15 0 0,-1 0 0,1 0 0,13 0 0,4 2 0,0-1 0,0 2 0,0 0 0,-2-1 0,-12 0 0,-1 0 0,2 0 0,-4 1 0,4 0 0,-1 0 0,-2 0 0,2-2 0,-2 0 0,0 0 0,5 0 0,2 1 0,-1-1 0,3 0 0,0 0 0,1-1 0,3 0 0,0 0 0,0 0 0,0-1 0,1-1 0,-1 0 0,-1 0 0,0-1 0,0 0 0,-2 0 0,0 1 0,4-2 0,-1-1 0,6 0 0,-1 0 0,-3 0 0,-13 2 0,-3 0 0,0-1 0,2 1-705,1-1 0,4 0 0,0 0 0,-1 0 1,-4 0 704,14 0 0,-5 0 0,1 0 0,0-1 0,1 1 0,-2 0-209,-2 1 0,-2 1 1,4 0 208,-6-1 0,4 0 0,-1 0 0,-2 0 0,2 0 0,-3 1 0,3-1 0,-6 1 0,1-1 0,1 1 0,0 0 0,14-2 0,-1 0 0,-2 0 0,-15 2 0,-2 0 0,1 0 0,13 0 0,1-1 0,1 1 0,-2 1 0,1 0 0,-5 1-936,10-1 1,-1 1 935,-8 0 0,2 0 0,-3 0 0,1 0 0,-3 0-4,5 0 0,0 0 4,0 0 0,3 0 0,-3 0 0,4 0 0,-2 0 0,-14 0 0,-2 0 0,3 0 0,14 0 0,2 0 0,2 0 0,1 0 0,1 1 0,-4-2 0,-12 0 0,-3-1 0,2 0 0,14 2 0,2 0 0,-1-3 781,-8-2 0,-1-3 1,-4 1-782,9 1 0,-2 0 0,-13-2 0,2-1 0,-5 0 0,-3 2 0,-3 0 86,-1-1 0,-2 1-86,-4 1 0,2 0 0,11 0 0,-1-2 0,14-5 0,-22 7 0,-2 1 2285,-2-4-2285,0 6 2149,-7-1-2149,-4 1 1528,-7 2-1528,-8-2 680,0 3-680,-8-1 0,2 4 0,7 11 0,3 14 0,14 13 0,-6 10 0,-1 4 0,-4-13 0,0 2-651,-2 1 0,0 5 1,-1-3 650,1 2 0,-2-1 0,2 9 0,0 1-356,2-6 1,1 3 355,-3 3 0,0 5 0,0-4 0,4 2 0,0-1 0,-5-5 0,0 3 0,1-4 0,5 0 0,-1-6 0,2 7 0,3 0 0,-18-54 0,-1 2 0</inkml:trace>
  <inkml:trace contextRef="#ctx0" brushRef="#br0" timeOffset="15645">18975 15258 24575,'29'2'0,"6"0"0,15 3 0,6-1 0,-12-1 0,1-1-1413,3 2 0,3 0 0,-2 0 1413,9-2 0,0 0 0,5-1 0,2 0 0,2-1 0,1-2 0,-1 0 0,6-2 0,-20 0 0,5 0 0,1-1 0,-3 0 0,4 0 0,-2-1 0,3 0 0,-2 0 0,4-2 0,0 1 0,-4 1 0,4 1 0,-3 2 0,0 0 0,0-2 0,0 0 0,0 1 0,-2 3 0,0 0 0,3 0 0,-3-1 0,3-2 0,0 1 0,-4 0 0,2 2 0,-2 0 0,1-1 0,-3 0 0,3-1 0,0-1 0,-5 2 0,-1 0 0,-3 0 0,3 0 0,4-2 0,5-1 0,0 0 0,-3 0 0,3 0 0,-3-1 0,3 0-841,-1 2 0,4-1 0,-1 1 0,-4-1 841,2-1 0,-5-1 0,0 1 0,0 2 0,-1 0 0,0 0-178,-1-1 0,0 0 0,0 0 178,-3 0 0,0 0 0,-1 2 0,1 1 0,-1 1 0,0 0 0,-1-1 0,0 1 0,3 0 0,2 0 0,3 1 0,2 0 0,-4 0 0,6 0 0,-2 0 0,2 0 0,-4 0 0,3 0 0,0 0 0,-3 0 0,0-1 0,-2-1 0,2 0-336,-4 1 0,3-1 0,0 0 0,-3 0 336,3-1 0,-2 0 0,2 0 0,13 0 0,2-1 0,-5 1 0,5 1 0,-4 1 0,0-4 0,5 1 0,-5 3 0,5 1 0,-3-1 0,-15-1 0,-3 0 0,2 1-156,15 0 0,3 1 0,-5 0 156,4-1 0,-4 0 0,-2 0 0,0 0 601,1-3 0,-1 0-601,0 2 0,-2 1 772,0-2 0,1 0-772,-7 1 0,3-1 0,-2 2 0,7 0 0,-1 0-20,-9-1 0,2 0 1,-3 0 19,2 2 0,-3 0 0,-2 0 0,0 0 594,2-1 1,-1 0-595,-4 0 0,0-1 0,3 1 0,1 0 0,-3-2 0,1 1 0,-2 2 0,1 0 0,15-3 0,0 0 0,-16 2 0,-1 0 0,9-1 0,0-1 928,-5 2 1,-3 0-929,21-3 0,-26 3 0,-2 0 0,8-1 575,-3-1-575,0-1 2142,3 0-2142,-1-2 1443,-2 5-1443,1-3 0,5 4 0,4-3 0,0 1 0,4-1 0,-3-2 0,5 2 0,-3-2 0,-4 3 0,-3-1 56,-7 2-56,2 0 0,1-1 0,6 1 0,-9-1 0,-6 1 0,-13 0 0,-15 3 0,-33-1 0,-18 3 0</inkml:trace>
  <inkml:trace contextRef="#ctx0" brushRef="#br0" timeOffset="19069">15375 13065 24575,'-10'0'0,"2"-4"0,2 0 0,1-1 0,2 3 0,2 0 0,-1 1 0,1 0 0,-1 30 0,2 4 0,0 30 0,2-2 0,-1 3 0,3-10 0,-2 0 0,2-7 0,-2-15 0,0-3 0,-2-20 0,2-4 0,-2-2 0</inkml:trace>
  <inkml:trace contextRef="#ctx0" brushRef="#br0" timeOffset="19588">15175 12786 24575,'64'22'0,"-4"-9"0,-8-2 0,4 0-1533,-8-3 1,0-3 1532,4-1 0,-1 0 0,-1 1 0,-1 0 0,-3 1 0,-2 0 483,-5-2 1,-3 2-484,25 17 504,-25-7-504,-5 18 0,-22 6 0,-3 26 0,-10-31 0,-6 4 0,-6 8 0,-5 5 0,-1-3 0,-1-2 0,-3 1-250,-1 1 0,-2 3 0,2-4 250,3 1 0,1-4 0,0-3 0,1-3-33,5-6 0,0-1 33,-6 15 0,4-32 0,13 5 0,-4-27 0,5 0 0</inkml:trace>
  <inkml:trace contextRef="#ctx0" brushRef="#br0" timeOffset="42738">16823 11607 24575,'0'-6'0,"0"1"0,2 49 0,6-3 0,2 12 0,2 4 0,-3-21 0,1-3 0,2 6 0,1-3 0,-1 3 0,-5-16 0,2-3 0,-6-10 0,0-2 0,-2-6 0,-1-1 0</inkml:trace>
  <inkml:trace contextRef="#ctx0" brushRef="#br0" timeOffset="43111">16737 11511 24575,'12'-24'0,"17"-7"0,23 1 0,-17 10 0,2 3 0,-1 6 0,1 4 0,3-3 0,1 3 0,-4 6 0,-1 0 0,32 0 0,-9 3 0,-15 9 0,-15 7 0,-13 15 0,-9 10 0,-7 2 0,-3 7 0,-9-2 0,-9 6 0,-11-13 0,-4-3 0,-14 8 0,10-18 0,0 0 0</inkml:trace>
  <inkml:trace contextRef="#ctx0" brushRef="#br0" timeOffset="43306">16892 11728 24575,'13'-12'0,"11"-3"0,16-1 0,12-12 0,7 10 0,-8-13 0,-13 22 0,-19-1 0,-11 9 0</inkml:trace>
  <inkml:trace contextRef="#ctx0" brushRef="#br0" timeOffset="43508">16717 12173 24575,'6'-9'0,"18"-9"0,18-9 0,0 2 0,3-3 0,-9 7 0,-1-1 0,6-5 0,-2 2 0,-4 4 0,-13 6 0</inkml:trace>
  <inkml:trace contextRef="#ctx0" brushRef="#br0" timeOffset="44275">16720 12300 24575,'21'33'0,"0"-1"0,10 20 0,-16 2 0,-2 13 0,-2-6 0,-2-8 0,-2-1-931,-1 2 0,0 3 1,-1-6 930,0-9 0,1-8 885,12 8-885,4-11 0,29-12 0,-2-12 0,-14-12 0,0-6 460,20-18-460,-29-7 0,-6-4 0,5-15 0,-10-5 1447,-36 24-1447,-2 19 0,-20-4 0,3 15 0,2 0 0,7 5 0,5-2 0,14-1 0,21-9 0,21-8 0,23-17 0,-8 7 0,3-2 0,-13 7 0,0 0 0,8-5 0,-2 1 0,-3-2 0,-14 14 0,-14-1 0,-9 4 0,-27-7 0,5 5 0,-25-2 0,17 17 0,4-4 0,8 6 0,7 0 0,3 16 0,3 27 0,6 19 0,2-18 0,4 2 0,10 13 0,5 0-594,-6-16 1,3-2 593,7 9 0,5-8 0,14-13-85,13-15 85,-16-19 0,8-7 0,-2-3 0,12-10 0,0-7 0,-3 3 0,4-4 0,-6-3 0,-14-3 0,0 1 0,0-1 0</inkml:trace>
  <inkml:trace contextRef="#ctx0" brushRef="#br0" timeOffset="44518">17853 12154 24575,'48'35'0,"-20"-16"0,28 10 0,-35-23 0,-6-4 0</inkml:trace>
  <inkml:trace contextRef="#ctx0" brushRef="#br0" timeOffset="44897">18055 11890 24575,'48'-6'0,"0"0"0,4-4 0,1 1 0,6 4 0,1 1 0,-1-4 0,1-1 0,9 4 0,-4 1 0,-26-1 0,-5 4 0,18 21 0,-85 24 0,3-12 0,-5 3 0,-12 5 0,-5 1-459,14-13 1,-1-1-1,-2-1 459,-2-2 0,-1-1 0,0-1 0,-17 10 0,1-2 0,9-9 0,3-2 0,-13 7 0,31-15 0,34-6 0,30-5 0,34-12 0,-22 0 0,2-4 0,3-5 0,4-5 0,-3-5 0,3-5 0,-3 2 0,3-4 0,-2-1 0,-10 4 0,2-2 0,-6 1 0,-8 2 0,0-1 0</inkml:trace>
  <inkml:trace contextRef="#ctx0" brushRef="#br0" timeOffset="45466">18267 11516 24575,'4'44'0,"-1"1"0,5 3 0,3 4 0,-1-2 0,2 5 0,1 1-633,-1-1 0,1 4 0,-2-5 633,0-1 0,-2-4-595,-1 4 0,1 0 595,-2-3 0,2-3 363,-1-10 0,1-2-363,9 33 0,-3-28 0,-2-11 903,-1-9-903,-7-13 1460,7 2-1460,14-5 0,1-3 0,17-11 0,-11-14 0,1-24 0,-6-9 0,-7 6 0,-5 20 0,1 35 0,2 11 0,15 14 0,-12-7 0,4-9 0,-19-1 0,-2-10 0,-5 2 0</inkml:trace>
  <inkml:trace contextRef="#ctx0" brushRef="#br0" timeOffset="46129">19131 11370 24575,'34'-1'0,"22"1"0,-3 0 0,17 0 0,-15 3 0,-2 0 0</inkml:trace>
  <inkml:trace contextRef="#ctx0" brushRef="#br0" timeOffset="46555">19349 11841 24575,'7'-4'0,"10"1"0,23 2 0,-2 8 0,7 14 0,-15 9 0,-10 21 0,-2-3 0,-8-14 0,0-2 0,-1-21 0,4 6 0,16 2 0,-3-8 0,39 0 0,-14-25 0,-15-9 0,-3-7 0,-5-9 0,0 1 0</inkml:trace>
  <inkml:trace contextRef="#ctx0" brushRef="#br0" timeOffset="46958">19874 11265 24575,'9'-12'0,"7"2"0,17 1 0,19 4 0,3 2 0,-6 1 0,1-1 0,-10 9 0,-35 14 0,-7 21 0,-21 26 0,9-16 0,3-7 0,25-40 0,18-21 0,1-4 0,-12-8 0,-6 3 0</inkml:trace>
  <inkml:trace contextRef="#ctx0" brushRef="#br0" timeOffset="47227">20037 11611 24575,'0'42'0,"0"18"0,2 0 0,6-6 0,2 2 0,-3-12 0,2 0 0,3 0 0,2-2 0,7 14 0,3-28 0,6-13 0,7-3 0,31 2 0,-16-12 0,3-7-1425,-4-8 1,-1-7 1424,3-13 0,-1-7 0,-18 7 0,-2-2 0,-2-4 0,-1-8 0,-3-5 0,-2 0 0,-3-2 0,0 0 0,0-1 0</inkml:trace>
  <inkml:trace contextRef="#ctx0" brushRef="#br0" timeOffset="47866">15566 11193 24575,'31'10'0,"7"-1"0,20 21 0,5-1 0,-25-10 0,-2 1 0,-5 0 0,-2-2 0,26 8 0,-15-3 0</inkml:trace>
  <inkml:trace contextRef="#ctx0" brushRef="#br0" timeOffset="48068">15925 11058 24575,'-7'0'0,"4"6"0,12 9 0,3 17 0,22 8 0,4 16 0,18-16 0,-27-19 0,0 0 0</inkml:trace>
  <inkml:trace contextRef="#ctx0" brushRef="#br0" timeOffset="48671">20459 10492 24575,'-8'0'0,"9"13"0,12 3 0,7 15 0,1 4 0,3 14 0,-8-10 0,1 1 0</inkml:trace>
  <inkml:trace contextRef="#ctx0" brushRef="#br0" timeOffset="48851">20666 10520 24575,'33'15'0,"-9"22"0,6 18 0</inkml:trace>
  <inkml:trace contextRef="#ctx0" brushRef="#br0" timeOffset="49851">22919 10718 24575,'-10'-4'0,"0"1"0,7 3 0,-2 0 0,4 1 0,-1 5 0,2 20 0,10 40 0,0 4 0,0-19 0,1 1 0,-2-13 0,0-1 0,2 0 0,-1 1 0,-2-2 0,0 0 0,11 22 0,-3 8 0,-4-18 0,-4 6 0,-6-15 0,-2-1 0,0-8 0,0-3 0</inkml:trace>
  <inkml:trace contextRef="#ctx0" brushRef="#br0" timeOffset="50419">23476 10763 24575,'-15'0'0,"-9"12"0,-16 7 0,-1 9 0,-3 4 0,7-6 0,-2 2 0,-1 2 0,-4 3 0,6-4 0,-15 18 0,-3-4 0,56-34 0,41-8 0,-3-2 0,25 0 0,-21 0 0,-2 1 0,-3 7 0,3 4 0,28 8 0,-21-5 0,6 3 0,-3-1-1081,2-2 1,0-1 1080,-4-1 0,2 0 0,0-1 0,22-1 0,-3-3 0,-17-1 0,-1-2 0,7 1 0,-2-1 0,5-4 0,-41 0 0,-12 0 0</inkml:trace>
  <inkml:trace contextRef="#ctx0" brushRef="#br0" timeOffset="53322">15344 8797 24575,'1'5'0,"11"5"0,2 3 0,13 5 0,4 6 0,7-3 0,-6-5 0,2-1 0,13 4 0,19 8 0,-37-16 0,-1 2 0,-11-4 0</inkml:trace>
  <inkml:trace contextRef="#ctx0" brushRef="#br0" timeOffset="53548">15635 8794 24575,'-11'-4'0,"9"11"0,11 13 0,14 22 0,4 10 0,0 1 0,-3-1 0</inkml:trace>
  <inkml:trace contextRef="#ctx0" brushRef="#br0" timeOffset="54071">16098 8388 24575,'0'26'0,"4"11"0,2 10 0,4 7 0,12 1 0,-9-17 0,12 5 0,-16-33 0,4-1 0,5-4 0,9-3 0,26 2 0,-16-7 0,3-3 0,10-7 0,4-5 0,0-2 0,4-5 0,-2 1-847,-13 3 0,-1 0 0,0 0 847,9-5 0,0 0 0,-4 2 0,-6 3 0,-6 3 0,9-4 0,-20 3 0,-20 11 0</inkml:trace>
  <inkml:trace contextRef="#ctx0" brushRef="#br0" timeOffset="54294">16521 8740 24575,'11'4'0,"27"14"0,2 6 0,19 9 0,-19-16 0,-9-3 0,-4-5 0</inkml:trace>
  <inkml:trace contextRef="#ctx0" brushRef="#br0" timeOffset="54554">16858 8466 24575,'0'-8'0,"3"8"0,3 12 0,0 20 0,1 22 0,-3 2 0,-3 9 0,1-10 0,-2-23 0,0-4 0</inkml:trace>
  <inkml:trace contextRef="#ctx0" brushRef="#br0" timeOffset="54737">17245 8449 24575,'17'-5'0,"9"9"0,7 3 0,12 11 0,1-1 0,-4 3 0,-18-1 0,-10-2 0</inkml:trace>
  <inkml:trace contextRef="#ctx0" brushRef="#br0" timeOffset="54919">17220 8646 24575,'18'-4'0,"14"-1"0,7-9 0,19 1 0,3 1 0,-24 8 0,-6 8 0</inkml:trace>
  <inkml:trace contextRef="#ctx0" brushRef="#br0" timeOffset="55442">16785 9176 24575,'0'37'0,"0"1"0,2 31 0,7-23 0,0 0 0,-3-9 0,1-2 0,5 2 0,-1-3 0,-4 1 0,-2-21 0,-2-47 0,0-20 0,1 13 0,2-4-347,5-13 1,3-8 0,1 6 346,-1 5 0,6 6-68,17-9 1,7 9 67,16 16 0,-17 19 0,2 5 0,-9 4 0,0 2 0,14 2 0,-1 2 0,5 7 0,8 9 0,-52 5 1031,-7 15-1031,-11-7 143,-17 20-143,0-33 0,-6 8 0,14-26 0,5 0 0,-4-8 0,5-21 0,0-35 0,9 5 0,2 23 0,0-1 0</inkml:trace>
  <inkml:trace contextRef="#ctx0" brushRef="#br0" timeOffset="55732">16117 10375 24575,'0'-15'0,"30"2"0,13 2 0,1-4 0,8-4-1320,-7 2 0,9-3 1,4-1-1,0-1 0,-4 1 1320,0 0 0,-4 1 0,1-1 0,3-2-661,2-1 1,3-2 0,2-1-1,-2 1 1,-4 1 660,13-4 0,-5 3 0,2-1 0,-10 5 0,2 0 0,-1 0 0,-5 3 866,16-6 0,-4 2-866,2 1 0,-13 5 0,-33 13 0,-13 4 0</inkml:trace>
  <inkml:trace contextRef="#ctx0" brushRef="#br0" timeOffset="55967">17052 9809 24575,'-2'46'0,"1"-5"0,1-4 0,0 1 0,0 5 0,2 18 0,3-14 0,1-15 0,5 2 0,0-27 0,3-6 0</inkml:trace>
  <inkml:trace contextRef="#ctx0" brushRef="#br0" timeOffset="56170">17198 9728 24575,'18'44'0,"0"10"0,-7-16 0,1 2 0,2-2 0,2 0 0,2-3 0,1 0 0,-1-2 0,1-1 0,20 24 0,-7 2 0,-7-27 0,2-4 0,11 5 0,15-3 0</inkml:trace>
  <inkml:trace contextRef="#ctx0" brushRef="#br0" timeOffset="56415">18471 8797 24575,'-9'-1'0,"31"8"0,-2 6 0,17 11 0,-16 4 0</inkml:trace>
  <inkml:trace contextRef="#ctx0" brushRef="#br0" timeOffset="56582">18301 9336 24575,'11'-18'0,"16"-19"0,13 8 0,-1-11 0,-6 10 0</inkml:trace>
  <inkml:trace contextRef="#ctx0" brushRef="#br0" timeOffset="56755">18386 9842 24575,'-4'-2'0,"1"-4"0,17-26 0,12-10 0,-5 11 0,3-2 0,2-6 0,2-5 0,-1 2 0,7-9 0,-1 0 0,-2-1 0,0-1 0</inkml:trace>
  <inkml:trace contextRef="#ctx0" brushRef="#br0" timeOffset="56950">18684 8749 24575,'42'-16'0,"-1"0"0,5-2 0,3-2 0,10-5 0,2-1 0,4 1 0,3 1 0,-10 4 0,3 2 0,-5 1 0,-4 1 0,-3 2 0,7-1 0,0 0 0</inkml:trace>
  <inkml:trace contextRef="#ctx0" brushRef="#br0" timeOffset="57574">19061 8460 24575,'16'23'0,"5"16"0,-10 6 0,2 11 0,-13-6 0,0 1 0,0-5 0,13-2 0,8-18 0,16-9 0,7-12 0,0-11 0,-12 3 0,-13 14 0,-35 40 0,-2-13 0,-4 6-483,-8 17 1,-1 4 482,4-8 0,1 1 0,10-8 0,2 1 0,3-4 0,2-6 0,4-3 0,5 14 0,11-8 0,23-23 0,26 1 0,-24-20 0,1-7 0,11-15 0,-1-8 0,-12 7 0,-3-5 0,-4-14 0,-2-7 0,-5 5 0,3-12 0,-14 6 0,-3 16 0,-4 33 0,9 13 0,12 16 965,8 17-965,4-5 0,-7-4 0,-9-12 0,-6-11 0,-9-1 0,-4-8 0,-2 2 0</inkml:trace>
  <inkml:trace contextRef="#ctx0" brushRef="#br0" timeOffset="58018">19697 8146 24575,'6'8'0,"4"10"0,11 8 0,-2 6 0,-3-4 0</inkml:trace>
  <inkml:trace contextRef="#ctx0" brushRef="#br0" timeOffset="58182">19879 7952 24575,'9'-7'0,"10"13"0,17 22 0,6 28 0,-24-16 0,-4 4 0,-1 6 0,0 0 0</inkml:trace>
  <inkml:trace contextRef="#ctx0" brushRef="#br0" timeOffset="60528">22590 7971 24575,'-5'0'0,"2"3"0,2 8 0,1 0 0,0 2 0,0-1 0,0-8 0,0 3 0,3-2 0,-10-4 0,-12-6 0,-22-8 0,0-8 0,-4 5 0,20 3 0,1 10 0,-10-2 0,14 4 0,-13-2 0,20 3 0,-4 0 0,8 5 0,-2-1 0,1 12 0,-10 23 0,1 11 0,-6 13 0,14-13 0,-1-12 0,11 8 0,-3-14 0,4 25 0,0-31 0,0 11 0,1-15 0,4 0 0,4 2 0,5-10 0,3 1 0,8-5 0,3 1 0,9 3 0,3-2 0,2 2 0,25 3 0,-17-2 0,17 2 0,-26-9 0,19 6 0,-17-8 0,18 9 0,-31-7 0,0 2 0,-16-5 0,4 7 0,-4 0 0,4 6 0,-6 5 0,5-1 0,-8 5 0,4-2 0,-5 10 0,-4-9 0,-1 3 0,-3-7 0,0-7 0,0 6 0,-4-4 0,-10 6 0,-8-1 0,-8 4 0,-11-1 0,10-6 0,-5-1 0,12-10 0,7-1 0,-6-6 0,-6-1 0,-10-4 0,-17-1 0,6-1 0,-12-3 0,18 4 0,6-1 0,9-1 0,12 4 0,-10-1 0,8 1 0,0 2 0,-3 1 0,10-2 0,-9 0 0,-6-2 0,2-1 0,-6-2 0,13 1 0,11 1 0,0 3 0,0 13 0,-2 4 0</inkml:trace>
  <inkml:trace contextRef="#ctx0" brushRef="#br0" timeOffset="68942">21120 14299 24575,'-3'-2'0,"0"-1"0,3 0 0,-2-8 0,-1 9 0,1-7 0,-2 8 0,3-1 0,1 24 0,-1 28 0,1-11 0,0 3 0,0 8 0,1 4 0,1 17 0,1-1 0,-1-12 0,0-2 0,1-3 0,-1-2 0,-1-3 0,1-7 0,2-6 0,-1 22 0,4-25 0,-1-13 0,-2-3 0,2-38 0,-4-7 0</inkml:trace>
  <inkml:trace contextRef="#ctx0" brushRef="#br0" timeOffset="69610">21392 14416 24575,'-9'0'0,"-13"11"0,3 5 0,-7 4 0,4 9 0,0-6 0,-2 3 0,0 7 0,-15 9 0,15-10 0,-9 3 0,23-20 0,3-11 0,6 3 0,10 7 0,10 7 0,12 19 0,24-8 0,-12 4 0,-7-22 0,0-3 0,0 5 0,7-3 0,-30-11 0,2 5 0,-8-4 0,6 0 0,2-3 0,13 0 0,6 0 0</inkml:trace>
  <inkml:trace contextRef="#ctx0" brushRef="#br0" timeOffset="71738">23297 14111 24575,'-8'0'0,"0"0"0,-6 0 0,-3 0 0,-9 1 0,-3-1 0,-15 11 0,8-6 0,-13 15 0,25-14 0,0 5 0,17-9 0,3 5 0,1-5 0,3 3 0,-2-5 0,-2 22 0,2-8 0,-1 13 0,3-7 0,0-5 0,0 4 0,10 6 0,1-8 0,12 3 0,2-6 0,6 4 0,3 1 0,3 4 0,0-4 0,-2 4 0,0-3 0,-5 1 0,-5 1 0,-5-7 0,-8 2 0,-2-8 0,-5 1 0,-1-4 0,-3 3 0,0 0 0,-1 9 0,0-1 0,0 8 0,0-9 0,-2 3 0,1-13 0,-4 7 0,-2-6 0,-2 7 0,-4-5 0,-5 7 0,-8 0 0,1 5 0,0-6 0,11-2 0,1-5 0,4-5 0,-6 5 0,4-4 0,-4 2 0,3-1 0,-1 3 0,1-6 0,2 6 0,-4-5 0,5-1 0,-2 4 0,3-5 0,4 3 0,-2-2 0,2 0 0,0 1 0,-6-3 0,0 2 0</inkml:trace>
  <inkml:trace contextRef="#ctx0" brushRef="#br0" timeOffset="86664">15669 14450 24575,'-5'0'0,"1"0"0,3 0 0,-3 0 0,2 0 0,-1 0 0,1 0 0,13 0 0,22-4 0,31-15 0,-21 1 0,1-2-739,5-3 1,-1-2 738,-3-1 0,-3 1 0,-9 8 0,-2 2 0,12-3 0,-24 12 0,-9 7 0,-7 10 0,-9 22 1477,1 8-1477,-11 25 0,-4-18 0,-3 7 0,-7-14 0,3 1 0</inkml:trace>
  <inkml:trace contextRef="#ctx0" brushRef="#br0" timeOffset="87054">15440 15282 24575,'-1'-11'0,"24"-13"0,26-25 0,-8 18 0,8-3-1255,-8 5 0,7-4 1,1 0-1,-2 2 1255,6-1 0,-1 2 0,3-1-525,-5 1 1,3-1-1,-1 1 1,-3 4 524,18-7 0,-5 6 0,-12 4 0,-3 5 1505,20 0-1505,-33 23 0,-39 56 0,-6-27 0,-5 1 0,-6 15 0,-3 0-307,3-13 1,-1-2 306,3-3 0,-1-3 0,-5-2 0,-1-2 0,0 1 0,0 0 0</inkml:trace>
  <inkml:trace contextRef="#ctx0" brushRef="#br0" timeOffset="87417">15638 14075 24575,'-8'0'0,"4"19"0,6 36 0,6-13 0,3 6-768,-2-1 1,3 4-1,2 4 768,4 5 0,5 4 0,0 3 0,-1-2-837,-3-6 1,-2-1 0,1 1-1,2 2 837,-1-5 0,2 3 0,0 1 0,-1-2 0,-1-3 0,2 16 0,-2-3 0,0-3 0,-2-8 0,0-3 0,-2-1 0,1 13 0,-3-3 147,-2-4 0,-1-4-147,3 13 0,1-11 0,-3-33 232,2-18 0,1-11 1,1-6-1</inkml:trace>
  <inkml:trace contextRef="#ctx0" brushRef="#br0" timeOffset="88809">16152 14070 24575,'3'-2'0,"4"2"0,9 4 0,3 4 0,-1-1 0,3 10 0,-7-8 0,0 5 0</inkml:trace>
  <inkml:trace contextRef="#ctx0" brushRef="#br0" timeOffset="89853">16857 13675 24575,'0'42'0,"0"8"0,0 6 0,0-6 0,0 0-1160,0 8 0,0 0 1160,0-9 0,0-8 743,0-7-743,0 25 382,0-53-382,11-19 0,11-23 0,-3 4 0,3-2 0,3 6 0,2 1 0,0 0 0,3 1 597,9 0 1,1 3-598,14 1 0,3 3 0,-35 16 0,-13 30 0,-5 4 0,-4 21 0,-3-16 0,-2 1 0,-2-1 0,-3 2 0,-4 12 0,-3 3-299,-3-3 1,-1 1 298,-3 1 0,0 0-763,0-3 0,-1 0 763,2-4 0,1-2 0,1-5 0,1 0 0,0 1 0,2-4 0,-4 1 0,2 2 0,16-36 551,1 1-551,-2-3 393,-1 1 0,-4-1 0,-3 1 0</inkml:trace>
  <inkml:trace contextRef="#ctx0" brushRef="#br0" timeOffset="90153">16871 14355 24575,'23'0'0,"3"0"0,26 1 0,-9 0 0,9 4 0,-21 3 0,-5 3 0</inkml:trace>
  <inkml:trace contextRef="#ctx0" brushRef="#br0" timeOffset="90405">17143 14781 24575,'0'65'0,"0"-6"0,4-21 0,3 1 0,5 21 0,8-1 0,-2-19 0,-6-10 0,0-8 0,-6-9 0,-1-24 0,-4-11 0</inkml:trace>
  <inkml:trace contextRef="#ctx0" brushRef="#br0" timeOffset="90685">17270 14803 24575,'46'-4'0,"0"1"0,0-1 0,-1 2 0,-5 3 0,-2 2 0,26 6 0,-15 4 0,-22 5 0,-13 0 0,-8 16 0,-11 13 0,-4-12 0,-3 1 0,-3 7 0,-2-1 0,-3-6 0,-2-1 0,2 3 0,-3-1 0,-7-7 0,-2-3 0,-20 12 0,16-12 0,-1-4 0,-25-12 0,27-1 0,-1 0 0</inkml:trace>
  <inkml:trace contextRef="#ctx0" brushRef="#br0" timeOffset="91309">15904 16849 24575,'-4'10'0,"15"39"0,3 9 0,11 4 0,-5-5 0,-8-26 0,-4 28 0,-6-31 0,-2 6 0</inkml:trace>
  <inkml:trace contextRef="#ctx0" brushRef="#br0" timeOffset="91512">15864 17128 24575,'-5'60'0,"0"-5"0,5-7 0,0-13 0,5-8 0,5-8 0,3 4 0,2-10 0,-7-4 0,-3-5 0,-4-4 0</inkml:trace>
  <inkml:trace contextRef="#ctx0" brushRef="#br0" timeOffset="91793">15841 17269 24575,'0'68'0,"6"-18"0,14-35 0,-4-13 0,11 2 0,-14-4 0,-2 0 0,-2 0 0,-1 0 0,2 0 0,3-4 0,3-33 0,8-4 0,-11 4 0,-1-2 0,3 0 0,1-1 0,-2-5 0,-1-2 0,2-4 0,0 0 0</inkml:trace>
  <inkml:trace contextRef="#ctx0" brushRef="#br0" timeOffset="92280">16258 16678 24575,'3'62'0,"0"0"0,0 1 0,-1-7 0,0-1 0,4-18 0,6-24 0,-1-7 0,0-2 0,1-10 0,-7-23 0,2-11 0,-10-15 0,1 22 0,-3 10 0,2 22 0,8 12 0,17 8 0,21 6 0,-9-13 0,3-2 0,4-4 0,1-2 0,5-1 0,1-2 0,-4 0 0,-1-2 0,-4 1 0,-3 0 0,16 0 0,-21 6 0,-18 3 0,-19 23 0,-23 16 0,-13 0 0,-7 2 0,9-11 0,-3-3 0,-14 6 0,1-6 0,20-17 0,5-9 0,0-13 0,42-45 0,20-18 0,-3 10 0,5-5 0,-4 9 0,0-1 0,0 0 0,0 1 0</inkml:trace>
  <inkml:trace contextRef="#ctx0" brushRef="#br0" timeOffset="92954">17193 16467 24575,'-2'-10'0,"-2"2"0,2 38 0,2 15 0,1 7 0,3-6 0,1 2 0,1 20 0,3-3 0,12 1 0,-3-13 0,-3-16 0,-2-8 0,-1-4 0,-2-14 0,-1-14 0,0-34 0,-2-17 0</inkml:trace>
  <inkml:trace contextRef="#ctx0" brushRef="#br0" timeOffset="93117">17371 16624 24575,'9'57'0,"-1"-1"0,2-4 0,0-7 0,0-5 0,2-13 0,-6-13 0,6-11 0,-1-1 0</inkml:trace>
  <inkml:trace contextRef="#ctx0" brushRef="#br0" timeOffset="93381">17475 16072 24575,'6'52'0,"0"-17"0,3 5 0,7 19 0,4 9 0,-1-2 0,-7-18 0,-1-2 0,1 3-294,2 3 1,2 4 0,-1 1-1,-2-3 294,-2 7 0,-1-2 0,-2-2 0,1 5 0,0 0 0,-3-8 0,0 2 0,-2-7 76,0-6 1,-1-6 0,-3 13 0,2-20 0</inkml:trace>
  <inkml:trace contextRef="#ctx0" brushRef="#br0" timeOffset="93880">17643 16412 24575,'51'-19'0,"-6"5"0,9-2 0,-4 1 0,-5 3 0,-1 0 0,7-3 0,4-1 0,-12 13 0,-10 29 0,-16 21 0,-13-10 0,-4 3 0,-6 7 0,-4 2 0,0 2 0,-2-2 0,-4-7 0,-1-2 0,-7 20 0,8-36 0,15-14 0,14-18 0,10-4 0,26-11 0,-16 9 0,2 1 0,-26 48 0,-15 7 0,-5-5 0,-3 6 0,-13 18 0,-2-1 0,7-21 0,0-2 0,-2 16 0,3-7 0,10-17 0,17-8 0,22-14 0,15-22 0,7-10 0,-7 4 0,2-3 0,-6-2 0,1-4 0,-3 2 0,-1-1 0,-4 0 0,-6 3 0,0 0 0</inkml:trace>
  <inkml:trace contextRef="#ctx0" brushRef="#br0" timeOffset="94886">18598 16024 24575,'14'-9'0,"10"1"0,9-6 0,27-3 0,-21 7 0,6-7 0,-31 14 0,-5-3 0</inkml:trace>
  <inkml:trace contextRef="#ctx0" brushRef="#br0" timeOffset="95091">18451 16218 24575,'22'-1'0,"25"-22"0,7-9 0,-20 13 0,1-2-607,27-17 1,-5-1 606,-19 7 0,-15 6 0,-12 10 0</inkml:trace>
  <inkml:trace contextRef="#ctx0" brushRef="#br0" timeOffset="95340">18505 16281 24575,'0'46'0,"0"-1"0,1 20 0,2 10 0,-1-4 0,1-2 0,1 0-741,-1-14 0,1 5 0,1-1 0,0-7 741,2 9 0,2-5 0,4-2 0,2-1 0,-1 0 0,1-2 0,0-7 0,1-5 234,18 14 0,-7-42 0,0-25 1</inkml:trace>
  <inkml:trace contextRef="#ctx0" brushRef="#br0" timeOffset="95725">18742 16256 24575,'37'-17'0,"1"0"0,-1-1 0,-1 0 0,22-6 0,-18 5 0,-25 21 0,-23 24 0,-12 27 0,4-21 0,-2 0 0,-1 2 0,0-1 0,-10 15 0,8-22 0,23-13 0,11-17 0,13-8 0,13-2 0,-14 4 0,2 5 0,-19 6 0,-10 10 0,-5 4 0</inkml:trace>
  <inkml:trace contextRef="#ctx0" brushRef="#br0" timeOffset="95928">18620 16854 24575,'-11'24'0,"23"-18"0,42-35 0,-16 4 0,3-4 0,10-9 0,1-3-930,2-4 0,2 0 930,-17 13 0,1-1 0,0 1 0,1 1 0,0 0 0,-3 1 0,1-4 0,-4 2 0,-2 4 0,0-1 0</inkml:trace>
  <inkml:trace contextRef="#ctx0" brushRef="#br0" timeOffset="96256">18987 16514 24575,'-1'26'0,"-1"15"0,4 7 0,1 6 0,1-10 0,2 1-1314,3 16 1,2-2 1313,2-17 0,2-3 836,13 25-836,-12-24 0,-2-4 432,0-2-432,2 7 0,-15-34 0,3-4 1359,-4 0-1359,-20 19 0,-13 8 0,3-11 0,-6 0 0,-8 2 0,-3-1 0,-6-4 0,0 1 0</inkml:trace>
  <inkml:trace contextRef="#ctx0" brushRef="#br0" timeOffset="99499">8654 14720 24575,'-15'3'0,"2"-2"0,4 11 0,-2-10 0,3 10 0,-10 2 0,5 14 0,-16 19 0,2 8 0,10-18 0,0 3 0,0 2 0,1 3-919,2 8 0,1 3 919,0 0 0,2 0 0,1-4 0,2 0 0,1 4 0,1 0 0,1-2 0,0 0 0,3 4 0,-1 2-98,0 9 1,2-5 97,2-27 0,2-2 0,0 15 0,5 1 0,8-5 0,4-1 0,-1 0 0,1 4-336,1 0 0,1 3 1,0-2 335,3 2 0,1-3-674,3 2 1,0-2 673,-2-3 0,-1-3 0,-2-9 0,3-1 772,10 8 0,1-2-772,-11-14 0,3-2 0,11 0 0,8 0 0,-4-6 0,1-10 0,0-2 0,-1 5 0,3 3 0,2-3 0,5-7 0,2-3 0,-3 1-1016,8 3 0,0-1 1016,-6-3 0,4 0 0,-3-5 0,-6-5 0,-2-3 0,-3-1 0,9-4 0,-2-3-137,11-6 0,-4-3 137,-23 7 0,-5 1 1283,25-14-1283,-9-2 20,-23 6 0,-2-1-20,9-4 0,-3-15 0,-19 1 0,-7-8 0,-2 16 0,0-2 0,-1-1 0,0-1 0,0 0 0,0-1 781,0 4 0,0 0-781,0 2 0,0 0 698,0 3 1,0 0-699,0-32 0,1 33 0,-2-3 0,-2-14 0,-2 1 0,-3-7 0,-1 20 0,-5 0 0,-7-2 0,-3 3 0,-19-14 0,15 1 0,-4-1 0,-4 17 0,0 3 0,10 5 0,-1 1 433,-10-2 1,-5 2-434,-2 2 0,1 4 0,8 3 0,0 2-379,-14 0 1,1 1 378,-16-4 0,-3 18 0,7-13 0,0 10 0,11-5 0,7 4 0,6 3 0,-26-3 0,18 5 0,8 1 0,-2 3 0,0 11 0,2 4 757,-9 4-757,13-2 0,3-1 0,9-5 0,6-4 0,5-3 0,9-4 0,18 30 0,4 7 0</inkml:trace>
  <inkml:trace contextRef="#ctx0" brushRef="#br0" timeOffset="103061">16304 19469 24575,'-13'1'0,"6"0"0,0 4 0,29-13 0,0 8 0,38-9 0,-21 6 0,4 9 0,-22 0 0,-10 9 0,-6 10 0,-4 22 0,-1-12 0,-2 2 0,-3 2 0,0 0 0,-2 3 0,0 0 0,-3 0 0,-1-2 0,-15 18 0,16-19 0,1 0 0,-16 9 0,11 2 0,3-25 0,6-16 0,14-10 0,10-13 0,8 8 0,3-10 0,-3 11 0,-3 0 0,0 0 0,12-10 0,-14-22 0,10-12 0</inkml:trace>
  <inkml:trace contextRef="#ctx0" brushRef="#br0" timeOffset="103585">16264 19226 24575,'26'0'0,"11"0"0,11-2 0,4 0 0,-14 1 0,1 1-570,15-2 0,-2 0 570,8 9 0,2 23 0,-29 12 0,-18 3 0,-3 12 0,-6-2 0,-8-2 0,-4 3-916,2-6 0,1 7 0,-2 0 1,-2-6 915,-11 11 0,-1-2 0,7-12 0,0 3 0,-1-2-238,-8 17 0,0-3 238,4-12 0,1-3 0,1-4 0,2-5 0,-2 1 442,5-25-442,9-8 733,4-20 0,18-17 0,8-14 0</inkml:trace>
  <inkml:trace contextRef="#ctx0" brushRef="#br0" timeOffset="105204">17639 19481 24575,'10'-10'0,"24"-14"0,31-1 0,-23 2 0,2 1-748,-3 6 0,-1 1 748,-3-3 0,-3 2 486,18 3-486,-18 3 0,-12 9 0,-6 1 0</inkml:trace>
  <inkml:trace contextRef="#ctx0" brushRef="#br0" timeOffset="105444">17743 20218 24575,'0'-15'0,"63"-10"0,-32 1 0,3-2-927,25-6 0,4-2 927,-8-5 0,-3-1-893,-1 8 1,-1 2 892,-2 0 0,0 2 0,-2 10 0,-2 1 0,-2-2 0,-1 1 0,-2 3 0,0 1 0</inkml:trace>
  <inkml:trace contextRef="#ctx0" brushRef="#br0" timeOffset="106157">18655 18724 24575,'0'-5'0,"0"38"0,0 17 0,0-6 0,0 4 0,-2 3 0,-1 0 0,-1-5 0,1-1 0,-1 8 0,1-5 0,-3-8 0,30-4 0,22-41 0,-7-10 0,4-4-1001,6-3 0,1-3 1001,2-10 0,0-1 0,-5 6 0,-1 3 0,-10 7 0,-2 4 0,12 1 0,-28 30 0,-21 36 0,-12 10 0,-1-1 0,-1 1 0,-4 1 0,10-21 0,10-11 0,32-29 0,14-22 0,-12 4 0,2 1 0,1 3 0,1 1 0,-2 0 0,2 4 0,12 5 0,-2 8 0,10 20 0,-26-6 0,-7 6 0,-15 16 0,-10 5 0,-1-2 0,-4 0 1001,-3-6 0,-3 0-1001,-1 6 0,-2-8 0,-5-15 0,5 14 0,-9-38 0,-3 3 0</inkml:trace>
  <inkml:trace contextRef="#ctx0" brushRef="#br0" timeOffset="106369">19231 18502 24575,'31'0'0,"2"0"0,4 0 0,9 0 0,14 4 0,8 3 0,-30-1 0,-1 0 0</inkml:trace>
  <inkml:trace contextRef="#ctx0" brushRef="#br0" timeOffset="106668">20173 18725 24575,'6'-16'0,"29"-12"0,23-8 0,-3 2 0,-6 3 0,2-2-1263,-3 5 1,8-3 0,-1 0-1,-8 5 1263,0-4 0,-6 6 0,20 0 0,-23 7 0</inkml:trace>
  <inkml:trace contextRef="#ctx0" brushRef="#br0" timeOffset="107040">20423 18286 24575,'6'50'0,"7"8"0,-2-3 0,2 13 0,1-4-3109,3 2 0,0 1 3109,-5-18 0,1 5 0,0 1 0,-2-1 0,1 10 0,-1-1 0,-2-1 0,0-5 0,-2 0 0,0-1 0,-1 5 0,0 1 0,-2-4 914,0 14 0,-2-10-914,1-9 1000,-2-11-1000,-41-71 0,-3 2 0,4-4 0,-1-3 0,8 6 0,2-2 0,1-16 0,4-3 0,9 16 0,6-3 0,10-11 0,8-5 0,3 4 0,8 5 0,5 2 0,1-3 0,2-3 0,2 5 0,9 4 0,1-1 0</inkml:trace>
  <inkml:trace contextRef="#ctx0" brushRef="#br0" timeOffset="107388">21167 18302 24575,'-22'-3'0,"0"2"0,1-2 0,-8 19 0,9-8 0,-2 12 0,15 12 0,5 3 0,5 34 0,5-28 0,3-1 0,12 23 0,-6-29 0,3-3 0,12 2 0,-1-9 0,-4-6 0,-7-10 0,6-27 0,0-8 0</inkml:trace>
  <inkml:trace contextRef="#ctx0" brushRef="#br0" timeOffset="107669">21286 18066 24575,'42'-17'0,"10"-4"0,-19 4 0,2-2 0,7-2 0,2-1 0,1 0 0,2 3 0,13 2 0,0 5 0,-20 3 0,-3 8 0,7 14 0,-7 10 0,-13 37 0,-17-19 0,-2 4 0,-3 2 0,-2-1 0,0-9 0,0-1 0,-1 6 0,-4-5 0,-14-6 0,-9 0 0</inkml:trace>
  <inkml:trace contextRef="#ctx0" brushRef="#br0" timeOffset="107948">21360 17507 24575,'2'62'0,"0"0"0,3 0 0,3 7 0,1-13 0,2 10 0,1 3 0,0-1 0,-1-6-2318,-1-7 0,-2-4 1,1-1-1,0 6 2318,4 8 0,1 8 0,0 0 0,0-2 0,-2-9 0,-1-2 0,-1-6 0,0-4 949,3 6 1,-1-6-950,-1-7 0,-2-9 0,-3-13 0,-2-13 0</inkml:trace>
  <inkml:trace contextRef="#ctx0" brushRef="#br0" timeOffset="108180">21183 18593 24575,'-12'0'0,"15"-16"0,29-16 0,-7 3 0,2-3 0,8-5 0,1-1 0,-2-1 0,0-1 0,-3 4 0,0 1 0,-4 3 0,1 0 0</inkml:trace>
  <inkml:trace contextRef="#ctx0" brushRef="#br0" timeOffset="109052">21405 19282 24575,'-1'-6'0,"1"1"0,15-9 0,15-2 0,23-22 0,-19 19 0,2-3 0,18-21 0,0-3 0,-15 14 0,-1 2 0,9-7 0,-4 3 0,-5 11 0,-20 26 0,-7 34 0,-11 19 0,-12 10 0,-3 6 0,5-19 0,-2-1-862,-13 14 1,-3-1 861,9-19 0,-1-4 0,-21 11-158,10 8 158,6-25 0,9-6 0,6-15 0,5-12 0,3-11 0</inkml:trace>
  <inkml:trace contextRef="#ctx0" brushRef="#br0" timeOffset="109270">21551 19272 24575,'29'29'0,"0"0"0,6-2 0,4-1 0,5-4 0,3-3-1721,7-6 0,2-2 1721,-2 1 0,3-3 0,14-6 0,-2-3 0,-22 2 0,-2-1 0,10 0 0,-5 1 269,1 9 0,-13-3 1,-6 6-1</inkml:trace>
  <inkml:trace contextRef="#ctx0" brushRef="#br0" timeOffset="116627">22703 17659 24575,'-27'-7'0,"7"1"0,6 6 0,9 0 0,16 0 0,28 0 0,29-10 0,-25 3 0,1-2 0,2-8 0,-1-1 0,-1 4 0,-2-3-377,-3-9 1,-1-1 376,23-5 0,-19-3 0,-22 18 0,-13 13 0,-7-1 0</inkml:trace>
  <inkml:trace contextRef="#ctx0" brushRef="#br0" timeOffset="116832">22978 17297 24575,'-2'37'0,"1"10"0,1 20 0,0-26 0,1 1 0,-1 9 0,0 0 0,0-3 0,1 0 0,-1-1 0,0 0 0</inkml:trace>
  <inkml:trace contextRef="#ctx0" brushRef="#br0" timeOffset="117055">22408 18243 24575,'-2'34'0,"1"2"0,16 29 0,3-9 0,16 6 0,-11-7 0,4-1 0,-14-13 0,2-5 0</inkml:trace>
  <inkml:trace contextRef="#ctx0" brushRef="#br0" timeOffset="117260">22493 18310 24575,'10'-9'0,"18"-4"0,26-2 0,-15 1 0,4-1-972,11-4 1,1-3 971,5-10 0,0-3-953,-16 14 0,1-1 0,-2-1 953,-2-4 0,-2-2 0,0 2 0,15-2 0,-4 2 0,-13 2 0,-3 3 0,19-6 0</inkml:trace>
  <inkml:trace contextRef="#ctx0" brushRef="#br0" timeOffset="118084">23110 18128 24575,'-17'5'0,"-6"14"0,-9 14 0,6 13 0,2 2 0,4-7 0,8 26 0,44-90 0,9 2 0,-2-11 0,-11 17 0,-14 8 0,-5 16 0,-14 16 0,-4 8 0,-5 19 0,-9-4 0,9-1 0,-4-8 0,6-19 0,-16 35 0,7-11 0,-15 15 0,24-11 0,1-35 0,8 6 0,1-11 0,1-5 0,14 4 0,14-6 0,22-32 0,-14 10 0,1-6 0,1-15 0,-1-4 0,3-1 0,-1-1 0,-2-4 0,-4 3 0,-13 16 0,-2 4 0,11-18 0,-26 51 0,2 15 0,14 29 0,3 4 0,-2-14 0,2 11 0,-1-10 0,-11-33 0,0 4 0,-4-3 0,0-4 0,-3-2 0</inkml:trace>
  <inkml:trace contextRef="#ctx0" brushRef="#br0" timeOffset="118512">23154 18913 24575,'-8'-3'0,"2"12"0,18 9 0,2 18 0,2 6 0,2-11 0,2 1 0,3 26 0,-1 1 0,-5-24 0,-2-1 0,-1 14 0,-3 0-966,11 17 966,-13-23 0,0-1 237,4 19-237,0-12 0,-8-15 0,-6-34 0,-16-25 0,5-12 0,0-9 0,-5-9 0,1-1 0</inkml:trace>
  <inkml:trace contextRef="#ctx0" brushRef="#br0" timeOffset="118736">23062 19006 24575,'-25'51'0,"1"0"0,0 0 0,1-6 0,2 0 0,-2 11 0,0 6 0,5-8 0,6-16 0,4-5 0,0 12 0,5-23 0</inkml:trace>
  <inkml:trace contextRef="#ctx0" brushRef="#br0" timeOffset="118953">23237 19175 24575,'47'5'0,"0"-1"0,17-1 0,-1 1 0,-19 1 0,-2 0 0,10-2 0,-6-2 0,-8-5 0,-9 2 0,-8-4 0,-5 3 0,-3-2 0</inkml:trace>
  <inkml:trace contextRef="#ctx0" brushRef="#br0" timeOffset="142012">17026 17761 24575,'-4'8'0,"0"-3"0,3-3 0,-1 2 0,1-1 0,0 1 0,0-2 0,-2-2 0,2 2 0,-1-1 0,2 4 0,-1-4 0,0 0 0,-2-1 0,1 0 0,0 0 0,0 2 0,0-1 0,2 1 0,-4-3 0,6-10 0,-1-3 0</inkml:trace>
  <inkml:trace contextRef="#ctx0" brushRef="#br0" timeOffset="157072">25226 17632 24575,'-14'-3'0,"4"0"0,10-3 0,0 0 0,32-15 0,18-6 0,-2-2 0,6-2-1776,-7 7 0,6 0 1,2-2-1,0-1 1776,0-2 0,1-1 0,1-1 0,1 0 0,-8 6 0,1 1 0,1-1 0,1 1 0,-1-1 0,1-1 0,1 0 0,-1 0 0,1 0 0,-1 0 0,0 1 0,-1 0 0,1 0 0,-1 1 0,1 1 0,11-4 0,0 2 0,-1 1 0,1 0 0,-3 2 0,0-1 0,0 1 0,-2 0 0,-2 2 0,-1 1 0,-1 0 0,0-1 69,-4 2 0,-1-1 0,-1 1 0,2-1-69,5-2 0,1-1 0,-2 1 0,-3 0 0,-3 1 0,-3 1 0,1 0 0,11-4 0,2 0 0,-10 5 0,4-2 0,-7 4 0,-41 20 0,-6 5 0</inkml:trace>
  <inkml:trace contextRef="#ctx0" brushRef="#br0" timeOffset="158598">24902 17555 24575,'-9'0'0,"2"0"0,5 7 0,1 26 0,8 12 0,-2 1 0,2 11 0,0-1 0,3 12 0,-1 2-1192,1-10 1,-1 5-1,1-2 1192,-3-5 0,-1-1 0,0-3 0,2 8 0,-1 0 0,-2-7 0,1 2 0,-1 0 0,0-3 0,1 0 0,-1-2-1128,4 18 1,1 1 1127,-3-18 0,1 1 0,2 2 0,2 9 0,1 1 0,0-1 0,-2-13 0,-1-1 0,1 3 0,2 13 0,0 2 0,0-4 0,1-1 0,-1-1-315,-2-13 0,0 2 1,-1-2 314,0 16 0,0-2 0,4-1 0,-2-2 0,-8-12 0,-1-4-79,8 11 79,-6 6 2882,3-31-2882,-4 0 2541,0-18-2541,-4 0 1312,0-4-1312,0-5 118,0 10-118,0-3 0,0 12 0,0 5 0,0-13 0,0 26 0,0-5 0,0 21 0,0 6 0,0-18 0,0-9 0,0-10 0,0-13 0,0 6 0,0-10 0,0 2 0,1 2 0,1 4 0,5 9 0,2 0 0,2 18 0,-1-19 0,-3 19 0,-4-30 0,-1 8 0,-1-19 0,0-1 0,1-1 0,21-5 0,15-39 0,-2-8 0,2-9 0,-9 5 0,-1 1 0,1 0 0</inkml:trace>
  <inkml:trace contextRef="#ctx0" brushRef="#br0" timeOffset="159554">28104 16532 24575,'0'14'0,"0"6"0,0 24 0,1 19 0,4-16 0,3 3-682,0 8 1,2 1 681,8 7 0,1 2-1147,-4-14 1,0 2 0,1 0 1146,1 0 0,1 2 0,0 0 0,2 6 0,1 1 0,1 5 0,-7-14 0,1 3 0,0 2 0,-1-1 0,0-3 0,0 2 0,0-2 0,-1-1 0,0 3 0,0 1 0,0 3 0,0 1 0,-1-2 0,-2-5 0,2 11 0,-1-4 0,-1 0 0,1 7 0,0 1 0,0-5-669,-3-18 0,1-3 0,-1 0 669,0 6 0,1 0 0,-1-4 0,1-3 0,1-1 0,2 8 0,0-2 725,0 4-725,2-7 3462,-11-37-3462,0-10 0,-21-7 0,-7-2 0</inkml:trace>
  <inkml:trace contextRef="#ctx0" brushRef="#br0" timeOffset="160301">24601 17813 24575,'12'-13'0,"5"-4"0,16-28 0,-8-5 0,2-6-1314,-2 17 0,2 0 0,0-5 1314,4-13 0,-1-6 0,4-2 0,-7 17 0,3-4 0,1 0 0,0 2 0,-2 2-1183,8-14 0,-2 4 0,1-2 1183,-3 4 0,1-3 0,-1 1 0,-3 4 522,-2 3 0,-3 5 0,-2 4-522,-2 5 0,-2 2 0,-2-6 0,-1 13 0,-4 28 0,-1 0 0</inkml:trace>
  <inkml:trace contextRef="#ctx0" brushRef="#br0" timeOffset="161421">25393 16368 24575,'-17'-4'0,"3"2"0,11-3 0,20 0 0,26 0 0,-5-4 0,6-1 0,10 5 0,6 1-530,-12-4 1,1 0-1,2 0 530,1 2 0,1 1 0,1 0-1159,6-2 1,0-1-1,0 0 1159,1-2 0,-1 0 0,1-1 0,2-2 0,0-1 0,0 0 0,1 0 0,0-1 0,-1 0 0,1-1 0,-2-1 0,1 1 0,-2 2 0,0 1 0,3 0-484,-5 1 0,2 0 0,0 1 0,-3 1 484,2-1 0,-4 1 0,2 1 0,12-1 0,2 0 0,-6 0 0,-3-3 0,-5 0 0,-5 4 0,-1-2-130,-10-3 1,-4 0 129,20 3 1111,-13-8-1111,-26 16 3232,-2-5-3232,-15 7 0,-2 13 0,0 5 0</inkml:trace>
  <inkml:trace contextRef="#ctx0" brushRef="#br0" timeOffset="161842">28220 15772 24575,'-14'2'0,"-3"24"0,-4 11 0,-7 25 0,13-19 0,0 2 0,0-3 0,0 0-1197,2 6 0,1 1 1197,2-2 0,2-1 0,0-7 0,2 1 0,2 2 0,1 1 0,0-4 0,0-1 0</inkml:trace>
  <inkml:trace contextRef="#ctx0" brushRef="#br0" timeOffset="162478">28543 19014 24575,'0'36'0,"0"0"0,0 35 0,0-9 0,3-25 0,1-3 0,0 3 0,8 0 0,-5-29 0,2-7 0,-4 2 0,-2-3 0,2 10 0,-4 0 0,7 13 0,-5-5 0,5 4 0,-2-6 0</inkml:trace>
  <inkml:trace contextRef="#ctx0" brushRef="#br0" timeOffset="164307">25262 21261 24575,'-4'0'0,"-2"-5"0,0 0 0,0-9 0,-1 5 0,2-4 0,0 4 0,1 4 0,0 1 0,20-8 0,32-7 0,-9 1 0,4 0-1299,15 1 0,3 0 1299,-16 2 0,1-2 0,0 2 0,2 4 0,1 2 0,0-2 0,4-3 0,1-2 0,0 2 0,0 1 0,0 1 0,0 1 0,3 0 0,0 1 0,0-1 0,3 0 0,1 0 0,0 1 0,0 2 0,1 1 0,0 1 0,2-1 0,2 1 0,0-1 0,-14 0 0,1-1 0,0 0 0,0 1 0,16 0 0,-1 1 0,0-1 0,0 0 0,-1-1 0,3 0 0,-8 1 0,3 0 0,0 0 0,-5 0 0,-1 1 0,-4 1 0,1-2 0,12-1 0,2-2 0,-7 1 0,-6-1 0,-5 1 0,-6 2 0,1 0 0,4-4 0,-2 1 0,8-1 0,-4-3 0,-44 11 0,-6 1 2598,-1 1-2598,0 0 0,5 1 0,-4-6 0,12-21 0,-2-11 0</inkml:trace>
  <inkml:trace contextRef="#ctx0" brushRef="#br0" timeOffset="165194">28677 19224 24575,'-6'0'0,"0"0"0,-1 19 0,5 10 0,-1 17 0,2 6 0,4-10 0,1 2-970,2 1 1,1 4 0,0-1 969,1 8 0,1 1 0,-1-11 0,1 2 0,-1 0 0,0 21 0,-1 1 0,0 0 0,-1 1 0,3-4 0,0-3 0,-5-9 0,0-2 343,2-5 0,-1-5-343,-1 4 0,-2-10 0,5-34 0,-5 6 0,0-9 2222,-8 0-2222,-4 0 0,-15-8 0,10 6 0,-6-6 0,9 8 0,-7-2 0,-8 1 0,-34 0 0,5 11 0,17-4 0,0 3 0,-17 14 0,23-10 0,-2-1 0,-28 12 0</inkml:trace>
  <inkml:trace contextRef="#ctx0" brushRef="#br0" timeOffset="167313">28399 16637 24575,'23'52'0,"0"0"0,0 3 0,1 2 0,4 4 0,2 1-1844,-11-18 1,0 0-1,1 0 1844,0 0 0,1 0 0,0 0 0,10 17 0,-1 0-150,-4 2 1,0-4 149,-2-15 0,-1-3 442,-2-4 0,-2-1-442,10 21 0,-2-18 0,-1 3 2648,-1-13-2648,4 4 1789,-8-6-1789,6 12 509,-7 2-509,6 11 0,-6-8 0,-9-6 0,-1 1 0,3 14 0,-5-12 0,-1 2 0,-2-3 0,-2-1 0,2 25 0,-2-10 0,0 15 0,1-26 0,2 14 0,1-15 0,-1-19 0,1 24 0,3-1 0,5 15 0,-7-15 0,-1 1 0,1-10 0,0 1 0,-2 15 0,0-3 0,4 8 0,-5-22 0,1-13 0,-6-17 0,0 3 0,0 0 0,0 2 0,0 14 0,0 16 0,0-10 0,0 22 0,0-21 0,0 0 0,0 4 0,0-11 0,0 21 0,0-18 0,0 38 0,-1-41 0,1 25 0,0-25 0,0 2 0,0-2 0,0-5 0,0-9 0,0-3 0,-12-10 0,-12-21 0,-14-14 0</inkml:trace>
  <inkml:trace contextRef="#ctx0" brushRef="#br0" timeOffset="168301">29300 19987 24575,'-19'33'0,"-10"20"0,9-12 0,-1 4-2090,-6 9 0,0 2 2090,-1 0 0,-1-2 0,0-3 0,-1-3-53,1-3 0,0-2 53,5-10 0,1-2 979,-14 27-979,5-28 0,14-3 0,-9-25 0,5 8 0</inkml:trace>
  <inkml:trace contextRef="#ctx0" brushRef="#br0" timeOffset="170315">28417 21623 24575,'-4'-2'0,"-1"-4"0,2 5 0,-1-2 0,2 3 0,-2-4 0,1 3 0,-3-2 0,4 3 0,-7 3 0,-4 13 0,-6 16 0,-8 25 0,13-14 0,1 4-881,-1 3 1,1 2 880,-1 4 0,2 0 0,2-3 0,1-2 0,3-8 0,0-3 0,-2 19 0,5 7 0,-2-31 0,3 3 0,0-25 0,0-45 0,2-10 0</inkml:trace>
  <inkml:trace contextRef="#ctx0" brushRef="#br0" timeOffset="174532">28378 21625 24575,'-5'0'0,"1"-2"0,3 0 0</inkml:trace>
  <inkml:trace contextRef="#ctx0" brushRef="#br0" timeOffset="177793">28353 21667 24575,'0'0'0</inkml:trace>
  <inkml:trace contextRef="#ctx0" brushRef="#br0" timeOffset="178417">28353 21662 24575,'-2'-6'0,"-1"2"0,0 4 0,1 0 0,-2 0 0,1 0 0,1 15 0,1 11 0,1 15 0,0 23 0,4-8-312,2-19 1,1 1 311,3 24 0,11-7 0,-6 8 0,2-17 0,-6-10 0,-1-1 0,1-2 0,1 9 0,-10-33 0,0-1 0,1-1 623,1 9-623,0 8 0,4 13 0,-5-6 0,3-9 0,-5 1 0,-1-8 0</inkml:trace>
  <inkml:trace contextRef="#ctx0" brushRef="#br0" timeOffset="179490">28230 22273 24575,'-5'0'0,"0"0"0,2 3 0,-1-3 0,3 1 0,0-12 0,6 0 0,5-14 0,3 9 0,4-3 0,-6 7 0,2 0 0,-7 6 0,9 0 0,2 2 0,12-2 0,4-4 0</inkml:trace>
  <inkml:trace contextRef="#ctx0" brushRef="#br0" timeOffset="180322">28714 21814 24575,'-11'-5'0,"1"3"0,7 12 0,0 18 0,9 29 0,-4-19 0,2 1 0,3-1 0,4 0 0,5 10 0,2-1 0,7 18 0,13-13 0,-15-18 0,-2-32 0,5-19 0,-4-14 0</inkml:trace>
  <inkml:trace contextRef="#ctx0" brushRef="#br0" timeOffset="180793">28877 21572 24575,'25'0'0,"0"5"0,-4 6 0,-8 22 0,-6 19 0,-7 15 0,-4-29 0,0 0 0,-1 27 0,-11-26 0,6 3 0,-1-34 0,18 9 0,5-24 0,18 0 0,-1-1 0,18 5 0,-14 3 0,5 10 0,-23 14 0,-9 13 0,-7 16 0,-9-14 0,-1 0 0,-2 14 0,-16-1 0,13-36 0</inkml:trace>
  <inkml:trace contextRef="#ctx0" brushRef="#br0" timeOffset="181185">29673 21527 24575,'-34'12'0,"-5"13"0,6 18 0,10 7 0,5 4 0,8-17 0,3-1 0,-3 9 0,7-2 0,31 12 0,17-30 0,-11-10 0,3-3 0,3-5 0,0-8 0,2-14 0,-2-6 0,2-4 0,-1 0 0</inkml:trace>
  <inkml:trace contextRef="#ctx0" brushRef="#br0" timeOffset="181635">30244 21232 24575,'-5'0'0,"2"1"0,2 20 0,9-7 0,14 30 0,3 5 0,1-7 0,4 2 0,-3 0 0,-13-13 0,0-15 0,-4-5 0</inkml:trace>
  <inkml:trace contextRef="#ctx0" brushRef="#br0" timeOffset="181893">30342 21095 24575,'61'2'0,"-23"-2"0,3 0 0,7 3 0,3-1-642,5-1 0,2-1 642,-1 1 0,2 1 0,11-3 0,-3 2 0,-21 2 0,-4 3 0,3 3 0,-12 10 0,-36 42 0,-24 13 0,-4-13 0,-9 1-1369,10-15 1,-4 4 0,-2 0 0,-2-4 1368,-11 5 0,-3-5 0,-2-1 0,12-13 0,-2-1 0,0-1 0,0 0 0,0 2 0,0-1 0,0 0 0,0 0 0</inkml:trace>
  <inkml:trace contextRef="#ctx0" brushRef="#br0" timeOffset="183393">28226 22743 24575,'0'3'0,"0"28"0,1 13 0,1-7 0,1 4 0,2 14 0,0 8 0,0-5 0,3-5 0,1-2-817,1 16 0,1-5 817,3-10 530,-5-5-530,-4-27 270,-1-7-270,-1-3 0,0-6 0,-1 0 834,-1-1-834,2-6 0,2-24 0,1-9 0</inkml:trace>
  <inkml:trace contextRef="#ctx0" brushRef="#br0" timeOffset="183829">28283 22764 24575,'-7'-2'0,"0"1"0,4-1 0,-13 2 0,8 3 0,-12 7 0,10 16 0,-6 0 0,1 18 0,0-16 0,3 5 0,0-8 0,3-11 0,2 7 0,3-13 0,2 2 0,2-4 0,-1-4 0,1 0 0,-1-2 0</inkml:trace>
  <inkml:trace contextRef="#ctx0" brushRef="#br0" timeOffset="184104">28146 22785 24575,'12'0'0,"1"0"0,6 4 0,3 5 0,1 6 0,1-4 0,-5 7 0,-2-11 0,-5 8 0,-2-7 0,0-1 0,1-4 0,-1 0 0,5-3 0,-2 1 0</inkml:trace>
  <inkml:trace contextRef="#ctx0" brushRef="#br0" timeOffset="190773">31624 21841 24575,'-9'0'0,"2"0"0,4-2 0,1 0 0,11-4 0,2 0 0</inkml:trace>
  <inkml:trace contextRef="#ctx0" brushRef="#br0" timeOffset="191853">33135 20733 24575,'-5'0'0,"1"-1"0,3-1 0,9 1 0,18-6 0,32-2 0,-3-3 0,13 1 0,-22 2 0,-10 7 0,-4 1 0,-11 1 0,-11 10 0,-3 13 0,-7 21 0,0-8 0,-2 2 0,-3-3 0,0 2 0,-2 10 0,-3 0 0,-3-10 0,-2 0 0,4 10 0,-1-2 0,-14 14 0,17-23 0,-1-1 0,-14 18 0,10-23 0,-1 2 0,14-33 0,49-11 0,-5-5 0,0 4 0,5-1 0,-2-4 0,-1 0 0,-8 4 0,-1 0 0,4-3 0,-2 0 0,5 1 0,-23 11 0,-9 9 0</inkml:trace>
  <inkml:trace contextRef="#ctx0" brushRef="#br0" timeOffset="192508">33115 21017 24575,'-4'0'0,"1"-1"0,10 1 0,8-5 0,9-2 0,13 2 0,6-7 0,3-1 0,22 1 0,-15-1 0,-2-1 0,11-2 0,-4 2 0,-12 3 0,-5-1 0,-17 10 0,-8-4 0,-6 23 0,-5 3 0</inkml:trace>
  <inkml:trace contextRef="#ctx0" brushRef="#br0" timeOffset="213457">18596 22647 24575,'0'-9'0,"10"-11"0,13-9 0,16-23 0,7-9 0,-4 10 0,1-2-1310,-7 2 1,1-3 0,0 4 1309,13-5 0,-4 6 0,-15 10 0,-2 2 181,6 3 0,-3 2-181,7-14 0,-10 15 0,-13 12 0,-11 20 0,-4 2 2928,3 21-2928,5 27 0,6 12 0,-2-26 0,1-1 40,12 16-40,-6-18 0,1 1 0,-2-1 0,0 1 0,5 8 0,0 0 0,6 18 0,5-10 0,-20-26 0,1-4 0,-3 3 0,-2-16 0,0 5 0,-1-12 0</inkml:trace>
  <inkml:trace contextRef="#ctx0" brushRef="#br0" timeOffset="213805">19528 21915 24575,'-7'0'0,"-11"3"0,-2 28 0,-2 11 0,-1-13 0,-2 2 0,-1 5 0,-3 4 0,0 4 0,-7 14 0,-2 4 0,2-6-2131,-1-5 0,1-1 2131,4 1 0,-2 4 0,9-8 0,4 9 1312,6-22-1312,15-11 0,13-25 0,8-12 0</inkml:trace>
  <inkml:trace contextRef="#ctx0" brushRef="#br0" timeOffset="215267">18881 21852 24575,'17'-27'0,"23"-17"0,12-4 0,-7 14 0,6 0-1898,0-4 0,5-5 0,-2 6 1898,5 5 0,1 6 0,-10 12 0,2 3 0,-3 0 258,0-4 1,-1 6-259,9 9 0,-5 11 0,1 27 677,-6 7-677,-30-12 0,-4 2 0,13 31 0,-24-14 0,-6 3 0,-2-10 0,-3 2 471,-3 21 1,-4 0-472,-7-18 0,-2-3 0,1 4 0,0 1 0,-5 3 0,-2-1 0,0-10 0,-1 0 0,4-1 0,-2 2 0,-2-5 0,-7-5 0,-2-4 0,-8 12 0,-1-7 0,8-25 0,1-6 0,0 1 0,0 1 0</inkml:trace>
  <inkml:trace contextRef="#ctx0" brushRef="#br0" timeOffset="215652">19059 21715 24575,'-4'25'0,"3"8"0,-1 14 0,0 8 0,5-1 0,1 3-698,-3-10 1,-1 2 0,1-1 697,3 22 0,0-1-840,-3-22 0,-1 2 0,0-2 840,1 16 0,0-1 0,-1 3 0,0-2 488,0-11 0,0-1-488,0 9 0,0-1 0,0-12 0,0-1 0,-2 1 0,1-3 0,0 7 0,-12-45 0,0-2 0</inkml:trace>
  <inkml:trace contextRef="#ctx0" brushRef="#br0" timeOffset="216008">19017 22240 24575,'18'2'0,"6"14"0,13 22 0,5 10 0,-1-4 0,0 5-900,-5 1 0,2 5 1,1-1 899,8-1 0,1-2 0,-4 1-910,-12-4 0,-3 0 0,2-2 910,6-3 0,2-2 0,-3 0 0,8 13 0,-4-5 946,11-1-946,-24-21 0,-2-5 0,-2-11 0,-19-12 0,-1-10 0</inkml:trace>
  <inkml:trace contextRef="#ctx0" brushRef="#br0" timeOffset="216909">19884 22785 24575,'26'22'0,"7"-10"0,18-14 0,5-9 0,-14-6 0,-1-6-1745,19-11 0,-3-6 1745,-18 5 0,-4-3 0,-4-3 0,-2-2 100,-6 2 0,-4 0-100,3-25 769,-23 14-769,-25 21 0,-20 20 0,-17-3 0,-4 11 0,31 7 0,-1 4 0,-30 9 0,21 20 0,3 7 0,14-13 0,2 3 131,-5 13 1,7 4-132,13 3 0,7 0 0,2-13 0,3 0 0,6 14 0,5 0 352,3-13 1,8-6-353,24-8 0,8-8 0,-3-1 0,2-6-1050,17-7 1,0-9 1049,-8-9 0,-2-7 0,-1-2 0,-1-6 0,-3-7 0,-2-4 0,-3 6 0,-3-1 0,-7-1 0,-3-1 0,-2 4 0,-1 1 0</inkml:trace>
  <inkml:trace contextRef="#ctx0" brushRef="#br0" timeOffset="217152">20920 21895 24575,'7'-8'0,"28"-5"0,10 3 0,18 0 0,-19 4 0,-10 6 0</inkml:trace>
  <inkml:trace contextRef="#ctx0" brushRef="#br0" timeOffset="217401">20783 22292 24575,'14'58'0,"5"-12"0,2 9 0,2 1 0,-4-24 0,1-1 0,2 13 0,-1-1 0,4 1 0,-1-4 0,-7-9 0</inkml:trace>
  <inkml:trace contextRef="#ctx0" brushRef="#br0" timeOffset="217754">21288 22380 24575,'7'31'0,"0"-15"0,1 10 0,-2-16 0,-2 9 0,1-7 0,-4-4 0,1-14 0,-1-30 0,0-12 0,1 12 0,2 1 0,9-18 0,5 20 0,3 19 0,4 19 0,1 13 0,1 10 0,-3 16 0,-8 3 0,2-4 0,-9 3 0,8-19 0,-6-1 0,10-15 0,-3-6 0,5-1 0</inkml:trace>
  <inkml:trace contextRef="#ctx0" brushRef="#br0" timeOffset="218071">22017 21151 24575,'-30'63'0,"17"-9"0,4 10 0,1-1 0,3-13 0,2-2 0,1 4-1874,2 6 0,1 5 0,2 1 0,3-5 1874,6 1 0,3-4 0,1 1 0,3 3 0,3 0 0,1 1 0,-3-12 0,2 2 0,1 0 0,-1-1 0,3 10 0,-1-1 0,2 5-167,-5-9 1,2 5 0,1 2-1,-3-2 1,-3-5 166,-1 2 0,-3-4 0,-1 2 0,1 0 0,1 3 0,-2-1 0,-7-7 0,-10 5 0,-8-9 702,-4-13 1,-4-4-703,-3-1 0,-5-4 0,-7-8 0,-3-11 0,-1-19 0,0-10 0,-4-1 0,-1 1 0</inkml:trace>
  <inkml:trace contextRef="#ctx0" brushRef="#br0" timeOffset="218260">21626 22200 24575,'40'-1'0,"0"0"0,3-6 0,5-3 0,0 1 0,4-1 0,-2-2 0,12-8 0,1 0 0,-10 8 0,3 1 0,-3 1 0,4 0 0,-1 0 0</inkml:trace>
  <inkml:trace contextRef="#ctx0" brushRef="#br0" timeOffset="219263">22708 21839 24575,'-34'-11'0,"3"2"0,6 9 0,2 2 0,-1 28 0,3 7 0,1 7-611,0 9 0,4 3 611,15 6 0,11-16 0,5-2 0,10 8 149,7-16 1,4-4-150,12-6 0,9-4 0,-21-18 0,-5-20 0,-13-26 923,-4-12-923,-17 16 0,-5-1 0,-12-13 0,-8 4 0,-9 18 0,-6 14 0,15-7 0,1 18 0,22-1 0,4 4 0,0 0 0,0 1 0,0 0 0,-6 0 0,3-1 0,-4 0 0,6 0 0,1-2 0,1 2 0,0-9 0,0 0 0,0 1 0,0 0 0,-4 9 0,-2 0 0,13 1 0,3 0 0,17 0 0</inkml:trace>
  <inkml:trace contextRef="#ctx0" brushRef="#br0" timeOffset="219672">22877 21811 24575,'-7'-13'0,"4"2"0,17 23 0,4-2 0,13 29 0,-5-16 0,-5 23 0,-9-8 0,-6 10 0,-4-16 0,-8-16 0,-3-50 0,3-25 0,2-6 0,4 24 0,2 1 0,1-27 0,8 7 0,29 20 0,-3 14 0,17 7 0,-14 8 0,2 3 0,21 2 0,-18-1 0,0 0 0</inkml:trace>
  <inkml:trace contextRef="#ctx0" brushRef="#br0" timeOffset="220213">23567 21436 24575,'-32'-3'0,"-3"0"0,11 11 0,-5 7 0,0 21 0,-1 23 0,12-10 0,2 3 0,6-1 0,2 1 0,-2 10 0,4-1 0,2-16 0,6-3-466,15 22 466,-3-30 0,5-2 0,8-7 0,5-3 0,5 2 0,6-4 0,1-5 0,4-3 0,0-6-527,12-10 0,1-8 527,-7 3 0,2-2 0,-5-6-1063,9-19 1,-7-7 1062,-2 4 0,-5-3 0,-7-9 0,-7-4-457,-6-1 1,-8 0 456,-10 11 0,-6 1 0,-5 0 0,-10 4 0,-24 7 0,-7 9 0,-21 2 97,11 4 1,0 5-98,-1 22 1992,-5 7-1992,24 12 1484,12 9-1484,26 3 0,13 1 0,10-16 0,7-1 0,4 5 0,4 2 0,4-7-977,3-12 0,2-7 1,2-1 976,4 4 0,1 0 0,0-4 0,-3-4 0,0-4 0,-1-1 0,-3-2 0,-2-1 0,0-2 102,17-4 0,-2-4 0,-9-4 0,-2-2 0,-7 4 0,0 0 0</inkml:trace>
  <inkml:trace contextRef="#ctx0" brushRef="#br0" timeOffset="222715">18845 23826 24575,'0'-5'0,"4"-1"0,-1 1 0,11 2 0,1-5 0,15 7 0,7-4 0,20-1 0,-18 6 0,7-1-1446,13-7 0,8-5 0,0 2 1446,-10 3 0,0 0 0,3-2-1042,3-2 1,5-2 0,0-1-1,-3-1 1042,-10 0 0,-2 0 0,-1-1 0,2-1 0,2 0 0,-1-1 0,3 0 0,4-2-662,-5 2 1,4-2 0,3-1 0,0 0 0,-1 1 0,-3 1 661,-3 1 0,-3 1 0,-1 0 0,1 0 0,3 0 0,1-1 0,4 0 0,0-1 0,0 1 0,-2 1 0,-5 1-417,3 0 1,-4 2 0,-2 1-1,0 0 417,14-4 0,-2 1 0,-1 1 115,-6 4 0,-1 1 0,0-1-115,0 1 0,-1-1 0,-1 1 0,-2 1 0,0 1 0,0 0 0,3-1 0,0-1 0,0 1 0,1-1 0,-1 1 0,0-1 0,0 1 0,0 0 0,0-2 0,-2-2 0,1-1 0,0 1 0,0 2 0,0 1 0,0-1 0,-2-1 0,-1-2 0,1 1 0,2 1 0,0 0 0,0 0 0,-1 0 0,0 0 0,0-1 0,1-4 0,0-1 0,0 1 0,-1 3 0,1 1 0,0-2 0,0-2 0,-1-2 0,1 3 602,-6 4 1,0 2 0,-1 0-603,1-3 0,-1-1 0,-2 1 0,12 2 0,-2 1 0,-6-4 0,-4 1 0,-8 8 0,-2 1 4208,16-10-4208,-17 11 3337,-14-1-3337,-11-3 0,-8 7 0,-1-3 0</inkml:trace>
  <inkml:trace contextRef="#ctx0" brushRef="#br0" timeOffset="230587">28571 20448 24575,'-10'-14'0,"-6"1"0,5 6 0,-3-1 0,-1 0 0,7 0 0,-1 1 0,4-1 0,3 4 0,-3 0 0,-2 4 0,1 0 0,-4 0 0,-4 7 0,1 15 0,-3 8 0,7 30 0,0-9 0,7 17 0,0-29 0,1-1 0,9 11 0,-3-10 0,4-5 0,12-12 0,10 9 0,7-18 0,2-11 0,3-5 0,22-19 0,-16 4 0,-3-7 0,-17-6 0,-5-3 0,-3 2 0,-2 0 0,6-17 0,-17-5 0,-9 34 0,-18-14 0,-6 24 0,-14-2 0,-15 6 0,21 5 0,-3-3 0,27 0 0,7-1 0</inkml:trace>
  <inkml:trace contextRef="#ctx0" brushRef="#br0" timeOffset="231523">28555 20676 24575,'-3'0'0,"3"-12"0,18-24 0,14-12 0,9-2 0,5 0 0,-8 19 0,3-1 0,6-11 0,5-6 0,-4 7-1253,-5 11 0,-2 2 1253,-4-4 0,0-3 0,-3 5 0,-5 8 0,-3 1 298,2-12 0,-2 1-298,5-1 0,-6-15 0,-19 37 0,2-4 0,-3 4 1910,3-2-1910,-3 3 0,-2 1 0,0 5 0,8-6 0,2-3 0,10-1 0,-2 0 0,-6-2 0,-2 9 0,-9 0 0,-1 4 0</inkml:trace>
  <inkml:trace contextRef="#ctx0" brushRef="#br0" timeOffset="231839">29068 19925 24575,'39'-19'0,"0"-1"0,22-10 0,-14 10 0,0 1 0,9 2 0,-14 11 0,-20 5 0,-12 19 0,-15 15 0,-8 9 0,-6 11 0,-5 6-125,2-5 0,-3 3 0,-2 0 0,-3 2 0,-2 0 0,-1 0 0,-1 1 1,0-1-1,0 1 0</inkml:trace>
  <inkml:trace contextRef="#ctx0" brushRef="#br0" timeOffset="236659">26988 16372 24575,'-10'0'0,"2"0"0,5 0 0,-2 0 0,-4 0 0,-6-4 0,0 3 0,0-5 0,8 5 0,0-1 0,4 1 0,-3 1 0,1 0 0,1 0 0,1 0 0,0 0 0,1 0 0,-2 2 0,-11 0 0,-6 53 0,5-21 0,-1 0 0</inkml:trace>
  <inkml:trace contextRef="#ctx0" brushRef="#br0" timeOffset="239255">24316 17164 24575,'47'0'0,"-6"0"0,2 0 0,-7 0 0,0 0 0,14-2 0,3-1 0,10-3 0,0-1 0,-16 2 0,1 0 0,18-6 0,3-1 0,-5 0 0,-3 0 0,-15-1 0,-1 1 0,13-1 0,-2 1-396,-16 2 0,-2 2 396,29 3 0,-31 1 0,1 1 0,9 2 0,-1 1 0,-7-1 0,-2-1 0,8 1 0,2 0 0,10-1 0,-2-1 0,-16-3 0,0 0 0,16 3 0,2-1 0,-1-9 0,-2 0 0,-14 6 0,0 1 0,13-5 0,0-1 0,-7 4 0,-4 0 0,18-1 0,6 1 0,-24 3 792,-7 5-792,6-7 0,1 6 0,19-15 0,-13 9 0,5-10 0,-20 10 0,-6 0 0,-2 0 0,1 2 0,-10-3 0,-2 3 0,-2 0 0,-3 0 0,5 4 0,-4-3 0,1 2 0,-5 1 0,2-5 0,-1 2 0,1 0 0,10-4 0,-6 4 0,9-7 0,4 1 0,-7-1 0,8-2 0,10-5 0,-13 6 0,34-4 0,-19 7 0,17-7 0,0 3 0,-3-14 0,1 16 0,-5-14 0,-8 12 0,-8 1 0,-7 5 0,-11 4 0,-1-1 0,-2-3 0,3 2 0,3-5 0,5 8 0,11-23 0,1 17 0,15-25 0,-23 23 0,2-4 0,-24 8 0,3 5 0,-5-3 0,1 4 0,3-1 0,2 1 0,4 9 0,3 15 0,4 17 0,5 0 0,-7-1 0,2 3 0,1-8 0,1 0-810,3 17 1,1 0 809,0-5 0,3 1 0,-5-4 0,2 4 0,-2-2 0,7 9 0,-1 2 0,-7-11 0,2 3 0,-2-3 0,3 1 0,-1-3 0,-1 6 0,2-2-128,2-11 0,1 2 128,-6 6 0,0 7 0,0-7 0,6-9 0,0 1-501,1 27 1,-2-1 500,8-12 0,-18-12 0,-1 2 0,5 26 0,3-11 0,-7 10 0,1-20 1511,-3 19-1511,0-19 0,-1 17 0,3-12 0,-6 1 262,2-1-262,-7-7 1103,0-4-1103,-1 18 0,-3-4 0,2-2 0,3 0 0,-5-2 0,3 6 0,-4 8 0,0-28 0,0 1 0,0-1 0,0 0 0,0 28 0,1 5 0,6-12 0,-4-6 0,5-1 0,0-1 0,-4 0 0,0 5 0,3 5 0,-1-14 0,1 0 0,-3 0 0,1 3 0,6 13 0,2-2 0,-4-22 0,-1-2-411,0 11 1,1 0 410,4 23 0,-9-28 0,-2 3 0,2 4 0,1 1 0,-1-7 0,0-1-274,1 6 1,1-2 273,7 16 0,1 1 0,-2 3 0,5-5 0,-8-25 0,-1 0 0,0 3 0,1-1 0,5 28 0,-7-20 0,-1-1 0,4 11 0,-4-15 0,1-1 0,3 22 0,1 3 0,-7-25 0,-1-2 0,3 0 798,-3 13-798,-1-31 0,-2 1 0,0-8 570,1-4-570,-1-5 0,-7-11 0,-14-35 0,-11-18 0</inkml:trace>
  <inkml:trace contextRef="#ctx0" brushRef="#br0" timeOffset="243023">23694 16354 24575,'12'-12'0,"-1"3"0,-8 9 0,2-10 0,-2 8 0,0-7 0,-1 7 0,0 2 0,-2-1 0,1 5 0,-1 4 0,1 4 0,-1 10 0,4 0 0,3 15 0,4-6 0,1 20 0,0-22 0,-2 12 0,-1-4 0,0-8 0,5 33 0,-9-16 0,6-11 0,0 3 0,-5 2 0,0 1 0,5-6 0,0-1 0,-2 5 0,-2-4 0,2 1 0,-2-5 0,-3-18 0,-2-1 0,4-3 0,-4-5 0,4-2 0,7-17 0,3-3 0</inkml:trace>
  <inkml:trace contextRef="#ctx0" brushRef="#br0" timeOffset="243387">24176 16520 24575,'-11'0'0,"-30"30"0,1 0 0,9 2 0,0 1 0,-20 10 0,11-1 0,8-19 0,15-11 0,17-1 0,21 12 0,16 0 0,-4-5 0,3-1 0,7-5 0,3-2 0,8 1 0,3-2 0,9-3 0,2-2 0,2 0 0,0 1 0</inkml:trace>
  <inkml:trace contextRef="#ctx0" brushRef="#br0" timeOffset="245819">19255 23420 24575,'0'0'0</inkml:trace>
  <inkml:trace contextRef="#ctx0" brushRef="#br0" timeOffset="246631">19268 23379 24575,'-7'-1'0,"1"1"0,18 3 0,16 32 0,8 18-930,-13-9 0,-1 3 930,-4-6 0,-1 0 0,-4 2 0,-1 1 0,2-3 0,-1 0 98,-4-3 0,-1 0-98,6 22 0,-8 6 0,-6-35 0,5 23 0,-4 8 0,4-31 0,-5 16 1392,1-44-1392,-1-1 68,1-18 0,-1-22 0,0-17 0</inkml:trace>
  <inkml:trace contextRef="#ctx0" brushRef="#br0" timeOffset="246942">19390 23306 24575,'-7'-5'0,"-4"8"0,-20 27 0,10 7 0,-15 0 0,20 0 0,1 0 0,-12 10 0,12-8 0,2 0 0,-6 0 0,14-51 0,0-27 0</inkml:trace>
  <inkml:trace contextRef="#ctx0" brushRef="#br0" timeOffset="247142">19177 23390 24575,'56'26'0,"1"1"0,-1 0 0,-4-5 0,-2-2 0,-15 0 0,-15 9 0,-6-18 0,1 14 0,-1-13 0,0-4 0,3 11 0,-7-16 0,3 10 0</inkml:trace>
  <inkml:trace contextRef="#ctx0" brushRef="#br0" timeOffset="250850">27935 16276 24575,'-5'0'0,"0"0"0,3 0 0,-1 0 0,1 0 0,-1 0 0,14 0 0,12-3 0,15 1 0</inkml:trace>
  <inkml:trace contextRef="#ctx0" brushRef="#br0" timeOffset="254214">27993 16396 24575,'0'-14'0,"0"2"0,-1 5 0,-1 3 0,0 1 0,0-2 0,1-5 0,0 5 0,-1-1 0,-2 6 0,2-2 0,-1 1 0,0-2 0,-2 3 0,2-1 0,1 1 0,7-20 0,9-5 0,8-18 0,8-6 0,0 18 0,0-13 0,-3 13 0,-4-6 0,-4 7 0,-3-7 0,-5 17 0,-4-6 0,-3 16 0,-3 8 0,-1-2 0,3 1 0,-1-4 0,2-9 0,2 1 0,0-10 0,1 8 0,-2 4 0,-2 6 0,-1 6 0,2 1 0,3 14 0,9-3 0,3 10 0</inkml:trace>
  <inkml:trace contextRef="#ctx0" brushRef="#br0" timeOffset="255115">28164 15865 24575,'-5'-6'0,"0"2"0,7 4 0,9 0 0,1 1 0,7 6 0,-10 0 0,0 7 0,0-5 0,0 4 0,-3-5 0,0 7 0,-5-8 0,0 7 0,-1-2 0,-9 33 0,2-14 0,-8 21 0,3-31 0,-3 8 0,0-10 0,3-1 0,-1-5 0,3-5 0,0 4 0,0-5 0,4 0 0,-1-7 0,-1 2 0,3-1 0,-4 1 0,6 0 0,0-1 0,3 0 0</inkml:trace>
  <inkml:trace contextRef="#ctx0" brushRef="#br0" timeOffset="284913">11781 21389 24575,'-5'-4'0,"-3"2"0,4-2 0,-4 4 0,2-3 0,3 2 0,-2-2 0,1 3 0,-1 0 0,2-3 0,0 2 0,3-5 0,0 2 0,0-3 0,0 0 0,0 4 0,0 3 0,0-2 0,0 1 0,0-2 0,0 10 0,2 17 0,-1-6 0,10 22 0,-2-14 0,3 27 0,-3-10 0,-1 4 0,-5-8 0,0 1 0,3 12 0,1 0-496,-3-8 1,1-1 495,0-6 0,0-1 0,3 8 0,1 1 0,-2 3 0,1 1 0,0 3 0,-1 1 0,0 2 0,-1-1 0,-1-3 0,-1-5 0,0 9 0,2-1 0,-4-39 991,3 16-991,-5-25 0,0 8 0,1-13 0,8 3 0,16-21 0,-8-11 0,0-7 0,7-10 0,-1 0 0</inkml:trace>
  <inkml:trace contextRef="#ctx0" brushRef="#br0" timeOffset="285768">12194 21929 24575,'-5'0'0,"0"0"0,2-2 0,2-1 0,-1-1 0,-1-1 0,-1-3 0,-4 5 0,1-7 0,-1 9 0,0-6 0,0 5 0,-1 0 0,-5 1 0,-5 2 0,3 2 0,-5 5 0,9 16 0,6 15 0,3 5 0,-3 10 0,6-4 0,0 2 0,0 3 0,4-7 0,2 5 0,7-22 0,7-3 0,-1-13 0,24-17 0,-15-27 0,11-16 0,-21-15 0,-9 4 0,-5 12 0,-4 14 0,-8 2 0,-1 16 0,-9-4 0,4 11 0,-1 3 0,4 0 0,3 1 0,3-3 0,4-10 0,1-4 0</inkml:trace>
  <inkml:trace contextRef="#ctx0" brushRef="#br0" timeOffset="288456">12569 21771 24575,'-9'-5'0,"-1"-1"0,3 0 0,0 0 0,5 2 0,-1 2 0,-1 2 0,-2 0 0,2 0 0,-6-2 0,2 1 0,-6-3 0,-2-1 0,1 1 0,4-4 0,-1 6 0,10 0 0,-6 2 0,0 0 0,0 0 0,-8 0 0,2 5 0,2 3 0,0 9 0,6 46 0,2-14 0,3-12 0,1 2 0,-1-2 0,2-2 0,4 13 0,-1 5 0,11-14 0,-1-22 0,1 1 0,8-10 0,10-8 0,-3-9 0,11-14 0,-20-14 0,-1-1 0,-12 0 0,-2 18 0,-6 2 0,0 3 0,0 3 0,-2-3 0,-5 5 0,1 2 0,-1 1 0,3 3 0,1 0 0,-5 1 0,3 3 0,-3-2 0,3 0 0,3-1 0,-2-1 0,4 2 0,0 6 0,0 10 0,14 44 0,-2-20 0,1 4 0,2 3 0,2-6 0,0 0 0,0 9 0,0 2-372,7 11 1,1 0 371,-5-8 0,-1 0-739,5 5 1,-1-3 738,-7-13 0,1-2 0,1 0 0,-1-1-638,7 24 638,-12-27 0,-2 1 0,-1 0 0,-3-1 0,2 21-105,-5-10 105,-3 1 659,0-4-659,-2 17 1470,2-22-1470,-10-12 712,2-10-712,-10-3 122,-13-2-122,-8 4 0,-16-10 0,-8-23 0,-2-5 0,31 1 0,2-2 0,-21-10 0,8 11 0,11 5 0,9 15 0,2-6 0,12 4 0,-1 1 0,6 1 0,3 1 0,2-1 0,1-2 0,10-17 0,11-35 0,-7 9 0,2-4 0,12-5 0,1 0-745,-8-1 0,-1 2 745,3 11 0,0 5 0,5-10 0,-16 18 0,-2 23 0,-5 7 0,5-2 0,13-9 0,17-5 0,9-11 0</inkml:trace>
  <inkml:trace contextRef="#ctx0" brushRef="#br0" timeOffset="289024">13042 21619 24575,'-30'-48'0,"13"18"0,-7 5 0,12 22 0,-8-2 0,2 5 0,-6-2 0,9 4 0,-13 20 0,11 28 0,6-11 0,3 5 0,3 20 0,3 2 0,4-8 0,0-3 0,0-3 0,2-2 0,6-4 0,3-4 0,9 9 0,7 6 0,13-19 0,5-4 0,17-17 0,-17-3 0,0-3 0,17-15 0,-22 6 0,-2-2 0,4-16 0,-2 10 0,-10-20 0,-1 5 0,-5-10 0</inkml:trace>
  <inkml:trace contextRef="#ctx0" brushRef="#br0" timeOffset="289736">13458 21727 24575,'-6'3'0,"2"35"0,3 5 0,4 25 0,-1-10 0,2-8 0,-2 2 0,0-24 0,0-3 0,-1-35 0,-1-33 0,1-11 0,-1-8 0,0-8 0,0-1-412,0 7 412,8 3 0,4 8 0,6 13 0,9 0 0,-12 17 0,5 7 0,1 16 0,0 13 412,11 13-412,-12 11 0,-1 7 0,-4-9 0,0 1 0,2 12 0,0 1 0,-2-4 0,-1-3 0,1 4 0,5 8 0,-14-37 0,3-3 0,-6-4 0,2-3 0,0-6 0,7-22 0,4-5 0</inkml:trace>
  <inkml:trace contextRef="#ctx0" brushRef="#br0" timeOffset="290224">13958 21085 24575,'-5'-7'0,"4"3"0,21 11 0,9 29 0,26 3 0,-22 2 0,0 7 0,10 4 0,-1 1 0,-10-7 0,-2 2 0,-6-6 0,0 2 0,-5-4 0,-8-1 0,-4 0-798,2 13 1,-3 2 797,-4-1 0,-4-2 0,-3-7 0,-3 0-206,4 13 1,-3-7 205,-14-11 0,10 15 0,2-49 0,5 1 0,-1-5 0,-3-10 0,-1-3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9:04:39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23420 8844 24575,'-2'-8'0,"1"-2"0,-2 5 0,3-3 0,-2 4 0,2 0 0,0 1 0,-2-2 0,1 14 0,8 17 0,4 38 0,-1-24 0,0 5 0,-1 4 0,0 5 0,-1-3-883,2 3 0,-1-1 883,3 20 0,-1-7 0,0-8 0,-2-8 0,-5-31 0,-2-2 0,-5-18 0,-6-25 0,-5-29 0,4 14 0,0 1 0</inkml:trace>
  <inkml:trace contextRef="#ctx0" brushRef="#br0" timeOffset="409">23397 8826 24575,'-6'-15'0,"11"-3"0,27 1 0,23-6 0,-15 8 0,2 0 0,1 2 0,0 1 0,3 2 0,0 2-442,-4 2 0,-2 2 442,-3 2 0,-2 0 217,23 0-217,-22 12 0,-17 9 0,-21 33 0,-11-19 0,-5 1-287,-5 13 0,-4 0 287,-7 2 0,-2 0 0,8-10 0,-1 2 0,2-2 0,0 4 0,2-1 0,-3 2 0,4-4 647,11-2-647,15-20 0,55-41 0,-1-2 0,-9 0 0,-1-4 0,-14 7 0,-1 0 0,-2-1 0,0-1 0</inkml:trace>
  <inkml:trace contextRef="#ctx0" brushRef="#br0" timeOffset="722">24520 8092 24575,'0'15'0,"-10"34"0,2-8 0,-2 6-2715,-7 18 1,-4 4 2714,4-22 0,-1-1 0,0 1 0,0 0 0,1 0 0,0-1-94,-11 16 0,2-3 94,5-11 0,2-2 320,0 1 1,0-3-321,-11 12 0,-2-12 0,7-31 0</inkml:trace>
  <inkml:trace contextRef="#ctx0" brushRef="#br0" timeOffset="944">24549 8281 24575,'53'38'0,"-25"-17"0,0 3 0,7 7 0,0 2-1523,0 2 1,2 1 1522,5-4 0,0 0 0,1 4 0,0-1 0,-2-6 0,-1-2 0,-1-1 0,-3 0 961,16 9-961,-16-7 0,-21-14 0,-11-3 0</inkml:trace>
  <inkml:trace contextRef="#ctx0" brushRef="#br0" timeOffset="1177">24249 9088 24575,'59'-33'0,"-20"13"0,2-2 0,12-9 0,3-2-1754,-14 9 1,1 0-1,0 0 1754,-1 0 0,0 1 0,0 1 0,14-6 0,-2 2 0,-11 6 0,-3 2 0,24-7 0</inkml:trace>
  <inkml:trace contextRef="#ctx0" brushRef="#br0" timeOffset="1588">24455 9561 24575,'-27'44'0,"9"-17"0,10-9 0,21-39 0,23-30 0,-8 12 0,3-3-311,4 0 0,4 1 311,2 0 0,2 6-443,-3 11 0,1 5 443,-1 4 0,1 3-164,-2 6 1,-2 5 163,24 22 0,-12 9 0,-18 27 0,-28-1 0,-10 4 0,-5-10 0,-6 0 145,1-6 0,-3 2 1,-4-5-146,-23 8 0,-4-8 0,13-13 0,0-4 523,-7-1 0,1-8-523,-17-27 0,32-50 0,16 16 0,0-1 0</inkml:trace>
  <inkml:trace contextRef="#ctx0" brushRef="#br0" timeOffset="1839">25572 8237 24575,'17'3'0,"27"5"0,16-5 0,7-4 0,-8-3 0,2-4-1108,0-2 0,5-2 0,-5-3 1108,-13-3 0,-3-3 0,0-1-540,2-1 1,-1 0-1,-2-2 540,13-9 0,-7-1 0,-12 4 0,-5 0 0,-10 4 0,-1-1 0</inkml:trace>
  <inkml:trace contextRef="#ctx0" brushRef="#br0" timeOffset="2035">26175 8004 24575,'-7'43'0,"1"0"0,-1-3 0,1 1 0,1 1 0,-1 1 0,-1-2 0,1 1 0,-2 1 0,-1 3 0,-5 3 0,-3 4 0,-1-3 0,-7 3 0,-3 0 0,1-5 0,0 1 0,0-1 0</inkml:trace>
  <inkml:trace contextRef="#ctx0" brushRef="#br0" timeOffset="2243">25334 8816 24575,'54'-10'0,"-19"-1"0,3-2 0,15-5 0,3-2-1496,10-3 0,1-2 1496,-17 2 0,1-2 0,-1 1-675,-3 4 1,0 0 0,-1 0 674,18-12 0,-5 1 0,-15 9 0,-4 2 0,-7 5 0,1 0 0</inkml:trace>
  <inkml:trace contextRef="#ctx0" brushRef="#br0" timeOffset="2579">25249 9266 24575,'24'-26'0,"17"0"0,0-3 0,6-3-1557,11-2 0,4 0 1557,-15 6 0,1-1 0,4-1 0,-3 3 0,5 0 0,-1 0 0,-5 2 0,-2 2 0,-4 1 0,1 1 0,6-1 0,-1 1 0,-12 7 981,-16 10-981,-56 51 0,-6-9 0,-10 6-1051,9-4 0,-6 5 0,-2 2 1,4-4 1050,-3 4 0,2-2 0,-2 0 0,6-8 0,-2 1 0,1-1 0,7-3-410,-6 11 1,7-5 409,8-15 0,2 0 1146,-15 31-1146,23-18 0,9-12 0,35-31 0,6-13 0</inkml:trace>
  <inkml:trace contextRef="#ctx0" brushRef="#br0" timeOffset="3060">25913 9147 24575,'-10'70'0,"-1"0"0,-2-6 0,-1-3 0,-4-11 0,0-3 0,2-6 0,1-1 0,3 2 0,3-1 0,0 18 0,11-11 0,17-27 0,23-9 0,-3-26 0,7-13 0,-1 2 0,5 0 0,1-2-725,-2-2 0,3-4 0,-6 1 725,-3-3 0,-6 2 0,-9 8 0,-2 0 0,13-33 0,-23 13 0,-25 0 0,-26 7 0,-22 9 0,1 16 0,-3 5 0,16 10 0,0 3 0,-9-1 0,4 4 0,8 17 0,24-7 0,12 4 1087,26 4 1,11 1-1088,-5-8 0,6-2 0,19 3 0,11 0 0,-3-5-1272,4-6 1,-1-6 1271,-8-4 0,2-3 0,-4-4 0,0-5 0,-5-5-594,-2-7 1,-3-3 593,-6 1 0,-4-2 0,-3-1 0,-4-2 0,-6 0 0,0-1 0</inkml:trace>
  <inkml:trace contextRef="#ctx0" brushRef="#br0" timeOffset="5676">25108 6427 24575,'-18'-24'0,"1"5"0,1-4 0,3 7 0,1 4 0,4 5 0,2 0 0,-1 6 0,4-4 0,-6 6 0,5 3 0,-13 30 0,0 14 0,0 7 0,1-7 0,0 1-681,-4 17 0,-1-2 681,6-24 0,0-4 0,-15 20 0,-6-14 0,5-17 0,1-14 0</inkml:trace>
  <inkml:trace contextRef="#ctx0" brushRef="#br0" timeOffset="5872">24754 6229 24575,'35'28'0,"11"5"0,-13-12 0,3 0-476,4 5 1,2 0 475,9-2 0,1 1 156,-4 3 0,0 2-156,13 8 0,-4 1 0,-27-10 0,-4 1 0,4 6 0,1 1 0</inkml:trace>
  <inkml:trace contextRef="#ctx0" brushRef="#br0" timeOffset="6491">24182 7392 24575,'14'-6'0,"-7"1"0,1-2 0,-8 2 0,0 2 0,0 0 0,-2 1 0,0 1 0,0 1 0,1 2 0,15 3 0,22-2 0,9-2 0,-1 2 0,4-2-533,4-1 0,5-2 0,-1-3 533,-5-3 0,0-3 0,2-2 0,-1-2 0,3-1 0,0-2 0,-3 0 0,0-4 0,-3 1 0,0-2 0,7-2 0,0 0 0,-8 3 0,15-9 0,-28 3 0,-20 2 0,-11-9 0</inkml:trace>
  <inkml:trace contextRef="#ctx0" brushRef="#br0" timeOffset="6723">25159 6853 24575,'-15'31'0,"-7"6"0,6-8 0,-4 4 0,-8 4 0,-5 3 0,0 0-2771,-9 13 1,-2 1 2770,6-8 0,-2 3 0,1 0 0,0 1 0,0 1 0,4-2 0,2 9 0,3-2 0,4-14 0,-2-1 0,6-3 0,-2 24 0,6-26 0</inkml:trace>
  <inkml:trace contextRef="#ctx0" brushRef="#br0" timeOffset="6912">24633 7693 24575,'2'42'0,"4"3"0,2 8 0,3-19 0,2 1 0,8 15 0,4-6 0,-9-29 0,-6-23 0,-1-2 0</inkml:trace>
  <inkml:trace contextRef="#ctx0" brushRef="#br0" timeOffset="7124">24768 7664 24575,'57'-16'0,"0"1"0,0 0 0,-1-1 0,1 1 0,8-3 0,1 1 0,-5 1 0,-6 3 0,4 4 0,-7 3 0,-11 0 0,-3 3 0,14 6 0,-33 15 0,-32 20 0,-18 4 0,-8 3 0,6-9 0,-3 0 0,-14 8 0,-1-3 0,16-16 0,0-1 0</inkml:trace>
  <inkml:trace contextRef="#ctx0" brushRef="#br0" timeOffset="7319">25151 7342 24575,'0'26'0,"0"21"0,3 11 0,3 7 0,0-8 0,2 2-178,0-2 1,1 4 0,0-1 0,-2-6 0,1-2-1,-1 1 1,0 7 0,1 0 0,0 0 0</inkml:trace>
  <inkml:trace contextRef="#ctx0" brushRef="#br0" timeOffset="7912">25323 9574 24575,'2'1'0,"0"40"0,-3 23 0,-2 10 0,-2-10 0,-1 4-2141,0-1 0,-1 6 1,1-5 2140,0-19 0,0-3 0,0 1 0,1 6 0,-1 1 0,2-1-131,-1 17 1,2-1 130,1-7 0,0-2 509,1-11 1,0-4-510,1 12 0,0-24 0,0-21 0</inkml:trace>
  <inkml:trace contextRef="#ctx0" brushRef="#br0" timeOffset="8191">25490 9706 24575,'44'16'0,"-10"-2"0,4 3 0,13 8 0,7 6-1358,-10-4 0,7 5 0,0 2 0,-4-2 1358,4 2 0,-4 0 0,3 2-695,0 1 0,3 3 0,-2 0 0,-3-4 695,-5-2 0,-4-3 0,-1 1 0,-2 2 0,0 1 0,-1-2 394,11 6 0,-3-3-394,-11-5 0,-3-3 0,15 7 0,-27-20 0,-14-23 0,-10-4 0</inkml:trace>
  <inkml:trace contextRef="#ctx0" brushRef="#br0" timeOffset="8996">26072 6944 24575,'-17'47'0,"-1"0"0,1 0 0,-5 9 0,-1 1 0,-1 3 0,6-9 0,-1 1 0,0 1 0,-1 3-1715,1-4 0,-1 0 1,-1 3-1,0 2 0,0 4 1715,3-6 0,-2 4 0,1 3 0,-1 2 0,0 1 0,0-1 0,1-1 0,0-2-509,1 0 0,0-1 0,1-1 0,-1-1 0,1 1 0,0 2 0,-1 2 509,2-4 0,-1 2 0,0 2 0,0 1 0,-1 1 0,2-2 0,-1-1 0,2-2 0,0-3 199,-2 7 0,1-4 1,1-2-1,0-1 0,0 2 1,0 2-200,1 1 0,-1 4 0,0 1 0,1-1 0,0-1 0,1-3 0,0-6 0,0 5 0,0-6 0,1-1 0,0 3-252,-3 15 0,-2 6 0,3-6 0,6-17 252,8-3 2657,0-24-2657,-14-22 0,9-29 0,-11-17 0</inkml:trace>
  <inkml:trace contextRef="#ctx0" brushRef="#br0" timeOffset="12320">28079 8363 24575,'-5'4'0,"3"36"0,2 16 0,2 9 0,-1-7 0,0 3-848,-1-3 0,1 4 1,-1-4 847,0 8 0,0-4-781,0-1 1,0 0 780,0-2 0,0-3 0,0-12 0,0 0 188,-3 11 0,0-7 1,1-21-1,-5 8 1</inkml:trace>
  <inkml:trace contextRef="#ctx0" brushRef="#br0" timeOffset="12611">28010 8448 24575,'37'6'0,"26"4"0,-13-3 0,5 1-462,12-1 0,5 0 462,-7 1 0,4 2 0,-5-1-924,1-1 1,-2 1 923,11 6 0,-14 8 212,-41 21-212,-32-6 0,-13 3 0,-10 9 0,-8 1-415,6-11 1,-3 1 0,-2 1 414,4-5 0,-3 1 0,1 1 0,3-3-466,1 2 1,2-2 0,1 0 465,-3 1 0,1 1 0,8-5 0,1 20 0,16-21 0</inkml:trace>
  <inkml:trace contextRef="#ctx0" brushRef="#br0" timeOffset="13081">28986 8951 24575,'-16'-19'0,"5"5"0,-4 8 0,-3 3 0,-11 4 0,-13 22 0,-4 4 0,5 25 0,24-17 0,3 2 0,0 15 0,9 12 0,10-26 0,10-18 0,15-2 0,10-18 0,13-25 0,1-11 0,-25-3 0,-3-4 0,-5 9 0,-3 1 0,7-32 0,-15 33 0,-9 26 0,1 36 0,0 20 0,8-1 0,4 1 0,-3-16 0,4-2 0,14 8 0,4-8 0,15-14 0,10-20 0,-17-35 0,-3-18 0</inkml:trace>
  <inkml:trace contextRef="#ctx0" brushRef="#br0" timeOffset="13359">29715 8135 24575,'-9'51'0,"1"0"0,0 0 0,0 8 0,1 2 0,1 6 0,0 7 0,1-4-1032,3-19 0,1-2 1,0 1 1031,1 5 0,0 1 0,2-2-716,3 15 1,2-2 715,0-4 0,1-5 0,2-14 0,0-5 257,2 10 0,-7-22 0,-5-21 0</inkml:trace>
  <inkml:trace contextRef="#ctx0" brushRef="#br0" timeOffset="13536">29296 8591 24575,'53'-1'0,"-18"1"0,2-1 0,13-2 0,4-1 0,10-3 0,2-2 0,-19 1 0,1 0 0,-1 1 0</inkml:trace>
  <inkml:trace contextRef="#ctx0" brushRef="#br0" timeOffset="14024">30336 8630 24575,'-67'0'0,"16"16"0,0 4 0,11-5 0,2 4 0,-16 21 0,6 11 0,17 8 0,9 3 0,4-10 0,4 1 0,2 4 0,8-5 0,18 2 0,17-27 0,17-12 0,18-28 0,-33-7 0,-2-6 0,-1-6 0,-4-5-433,-2-5 0,-5-1 433,-7 4 0,-3 3 0,3-19 0,-4 44 0,9 32 0,13 32 0,1-13 0,5-1 0,-3-10 0,2-3 0,9 4 0,0-4 0,21-8 0,-4-11 0</inkml:trace>
  <inkml:trace contextRef="#ctx0" brushRef="#br0" timeOffset="14716">31764 8077 24575,'-19'-1'0,"-9"1"0,-13 0 0,-7 0 0,9 14 0,1 8 0,-4 13 0,15-7 0,7 2 0,20 19 0,26-12 0,23 1 0,-14-18 0,3 0 0,10 4 0,0 0 0,11 13 0,-7 2 0,-44-14 0,-23 10 0,-24 9 0,-2-3 0,-4 2 0,12-15 0,-1-1 0,-4 8 0,4-5 0,10-12 0,15-13 0,4-7 0</inkml:trace>
  <inkml:trace contextRef="#ctx0" brushRef="#br0" timeOffset="15779">32305 7680 24575,'-2'-8'0,"1"1"0,0 17 0,0 22 0,-1 24 0,0-14 0,-1 7 0,0 11 0,-1 8 0,0-3-473,1-16 0,-1-2 1,0 6 472,2 11 0,-1 7 0,1 0 0,1-9-916,-1 1 1,1-5 915,2-7 0,1 2 0,2-7 0,10 14 0,-1-23 0,7-16 0,19-35 0,12-30 0,-17 13 0,0-3 0,-5-3 0,-1-3 0,2-13 0,-4 3 0,1 3 1282,2-17-1282,-23 70 1967,0 16-1967,5 43 0,0-9 0,0 4 0,-4-32 0,-7-17 0,0-6 0,-5-32 0,-5-14 0,5 3 0,0-2 0,-4-18 0,7-7 0,20 8 0,15 10 0,-9 17 0,4 4 0,35-1 0,-19 13 0,1 2 0,12-1 0,-19 4 0,-3 0 0,-4-2 0,-11 7 0,-8 2 0,-8 2 0</inkml:trace>
  <inkml:trace contextRef="#ctx0" brushRef="#br0" timeOffset="16080">31580 8361 24575,'0'-8'0,"29"-6"0,14-2 0,2-5 0,4-1-1279,5 4 1,6 0 0,1 0 1278,-2-2 0,1-1 0,0 3 0,-1 4 0,0 2 0,-1 0 0,-1-2 0,-1 1 0,0 0 0,-3 3 0,-1 0 0,1-1 0</inkml:trace>
  <inkml:trace contextRef="#ctx0" brushRef="#br0" timeOffset="16690">33134 8189 24575,'-5'-16'0,"-2"4"0,5 16 0,-2 22 0,4 25 0,0-12 0,0 2 0,0 3 0,0 0-309,0-1 1,0-2 308,2 23 152,11-16-152,3-25 0,23-10 0,5-33 0,-6-11 0,0-7 0,-12 2 0,-2-1 0,5-7 0,-6 1 0,-9-6 465,-10 35-465,-2 45 0,-2 7 0,2 11 0,4 3 0,10 8 0,-4-20 0,5-5 0,17-8 0,4-7 0</inkml:trace>
  <inkml:trace contextRef="#ctx0" brushRef="#br0" timeOffset="16943">33932 8106 24575,'-20'-4'0,"-27"13"0,4 35 0,11 7 0,5 7 0,6-10 0,9 2 0,11 16 0,13-5 0,31-12 0,-4-28 0,6-9 0,1-17 0,1-11 0,3-5 0,-2-6 0,-1-12 0,1 0 0</inkml:trace>
  <inkml:trace contextRef="#ctx0" brushRef="#br0" timeOffset="17242">34502 7501 24575,'-8'58'0,"0"-1"0,2-16 0,1 6 0,1 2 0,-1 11 0,0 5 0,1 0 0,-1-9-2484,0 3 0,0-6 0,0 5 2484,1 4 0,-1 7 0,0-1 0,-1-6 0,0-7 0,-1-3 0,0-1 357,0-1 1,0 0-1,0 0-357,-5 19 0,0-4 0,0-10 0,-1-5 0,-6 13 0,0-24 0</inkml:trace>
  <inkml:trace contextRef="#ctx0" brushRef="#br0" timeOffset="17435">33717 8183 24575,'16'-15'0,"35"-5"0,25-3 0,-3 2 0,-27 9 0,-3 2 0,6-1-187,2-2 0,8-3 1,1 1-1,-1 0 0,-8 2 1,0 3-1,-6 2 1,0-1-1,20-4 0,-1 1 1</inkml:trace>
  <inkml:trace contextRef="#ctx0" brushRef="#br0" timeOffset="18162">34726 8023 24575,'-23'58'0,"12"-23"0,0 2 0,0 4 0,0 2-1200,0 6 0,0 0 1200,2-5 0,0 0 0,3-3 0,1-3 767,1 12-767,4-21 395,5-17-395,13-9 0,17-18 0,13-19 0,-21 7 0,-3-5 619,-1-5 0,-4-2-619,-2 1 0,-3 1 0,1-21 0,-11 54 0,-15 28 0,2 12 0,0 7 0,2-4 0,1 1 0,1 0 0,1-1 0,5 20 0,14-22 0,38-18 0,5-34 0,-17 2 0,0-8 0,-1-25 0,-6-6 0,-11 14 0,-2-1 0,2-12 0,-4 2 0,-4 1 0,-8 22 0,2 14 0,1 22 0,1 9 0,2 32 0,-7-2 0,0 8 0,-6 6 0,1-25 0,-1 16 0,-6-20 0,1-9 0,-13-8 0,-1-11 0,-13-50 0,14-4 0,6 2 0,6-4 0,18-10 0,8 1 0,-4 16 0,3 1 0,8-8 0,5 5 0,0 13 0,2 6 0,17-2 0,-17 10 0,0 4 0,16 9 0,-10-1 0,-11 3 0</inkml:trace>
  <inkml:trace contextRef="#ctx0" brushRef="#br0" timeOffset="18534">35506 8467 24575,'26'14'0,"6"1"0,17-9 0,-8-7 0,3-3 0,20-18 0,-21 8 0,-4-4 0,0-27 0,-24 6 0,-4-4 0,1-26-359,-9 22 1,-4 2 358,-12-12 0,-12 16 0,-10 20 0,-8 8 0,7 34 0,0 11 0,10-4 0,2 4-960,-12 24 1,4 6 959,15-7 0,4 1 0,3-3 0,3-2 323,2-10 1,10-5-324,41-1 0,12-11 0,-17-12 0,2-5 0,6-5 0,5-2 0,-3-5 0,-2-7 0,0 0 0</inkml:trace>
  <inkml:trace contextRef="#ctx0" brushRef="#br0" timeOffset="22163">27405 11847 24575,'-18'-8'0,"4"-1"0,8 8 0,0-1 0,4 2 0,-2 6 0,2 49 0,3 17 0,-3-30 0,1 2-826,0 15 0,2 9 1,-2-6 825,-3-5 0,0-4 0,3-2 0,1-1 0,-3-5 0,1-3 0,2 18 0,2-27 0,1-33 0,14-44 0,5-22 0</inkml:trace>
  <inkml:trace contextRef="#ctx0" brushRef="#br0" timeOffset="22461">27391 12000 24575,'46'-1'0,"1"0"0,3 0 0,1 0 0,-3 1 0,-1 1 0,-1-1 0,-2 1 0,15 4 0,-21 33 0,-44 21 0,-9-13 0,-7 2-535,-13 6 1,-6-1 534,-4-3 0,-2-2 0,2 3 0,2-4 0,15-20 0,3-4 0,-5 12 0,89-51 0,-21-6 0,3-4-67,3 4 0,5 0 0,-2-4 0,-2-7 0,-1-3 0,-1-1 0,-1 0 0,1 0 0,0 0 0</inkml:trace>
  <inkml:trace contextRef="#ctx0" brushRef="#br0" timeOffset="22730">28690 11088 24575,'-8'34'0,"-18"16"0,-12 14 0,3-2 0,11-15 0,2-2 0,-4 4-1018,-7 9 0,-5 6 1,0-1-1,5-6 1018,6-8 0,3-4 0,0 0 0,0 6 0,0 0 0,3-5 0,2-4 0,2-3 0,1 5 0,1 0 0</inkml:trace>
  <inkml:trace contextRef="#ctx0" brushRef="#br0" timeOffset="22967">28558 11364 24575,'39'21'0,"7"8"0,-19-3 0,3 4 0,3 3 0,4 3 0,0-2-2609,14 8 1,1 1 2608,-11-3 0,2 3 0,-3-4 0,6-1 0,-3-2 285,-6 1 1,-4-1-286,-6-9 0,-4-2 0,5 15 0,-14-9 0</inkml:trace>
  <inkml:trace contextRef="#ctx0" brushRef="#br0" timeOffset="23192">28177 12220 24575,'40'-9'0,"24"-5"0,-18-1 0,6-3-1337,8 2 1,6-2-1,-2 1 1337,-12 0 0,-3 1 0,2 0 155,13-2 0,2 1 0,-6 2 0,-8 0 0,-6 3 0,-9 2 1,1 1-1</inkml:trace>
  <inkml:trace contextRef="#ctx0" brushRef="#br0" timeOffset="23582">28458 12515 24575,'-17'41'0,"4"3"0,7 1 0,4-11 0,2-8 0,6-21 0,15-42 0,12-10 0,-10 11 0,5 2 0,12 1 0,4 6 0,-8 13 0,3 3-335,10 0 0,0 7 335,18 26 0,-12 21 0,-36-13 0,-6 4 0,-2 9 0,-7 2 0,-10 4 0,-10 1 0,-8-3 0,-7 1 0,-1-3 0,-12 6 0,-4-4-542,-9 0 0,1-8 542,-9-12 0,25-35 0,15-23 0,18-2 0,8-7 0,6-4 0,7-4 0,2-3 0,5-9 0,0-1 0,-1 1 0</inkml:trace>
  <inkml:trace contextRef="#ctx0" brushRef="#br0" timeOffset="24047">30282 10786 24575,'-42'50'0,"1"1"0,8-11 0,0 2 0,-3 3 0,-2 4 0,2 0-998,-3 9 1,2 2 997,4-6 0,0 4 0,3-3-883,-1 8 1,3-1 882,-5 5 0,4-8 0,9-16 0,7-32 0</inkml:trace>
  <inkml:trace contextRef="#ctx0" brushRef="#br0" timeOffset="24272">29720 11080 24575,'54'18'0,"-20"-5"0,3 1 0,5 4 0,3 1-2097,10 2 1,2-1 2096,4-4 0,1-1 0,4-1 0,1-1 0,2 2 0,0 0 0,-7-2 0,-3 2 0,-3-1 0,-6 4 0,2 18 0,-18-1 0</inkml:trace>
  <inkml:trace contextRef="#ctx0" brushRef="#br0" timeOffset="24542">29587 12153 24575,'17'0'0,"41"0"0,-8-8 0,7-3-2132,-10 1 0,3-1 0,1-2 2132,5-5 0,0-2 0,1-1 0,1-3 0,-1-1 0,0 0 0,0 2 0,-1 0 0,-2-1 234,-8 3 0,-2-1 0,-3 0 0,8-5 0,-6-1 0,-17 4 0,1-1 0</inkml:trace>
  <inkml:trace contextRef="#ctx0" brushRef="#br0" timeOffset="24767">30307 11630 24575,'-24'24'0,"-7"25"0,11-13 0,-3 7 0,-9 13 0,-5 9 0,0-5-2502,6-16 0,0-4 0,-2 5 2502,0 4 0,-3 6 0,0 0 0,2-4 0,-2-2 0,2-2 0,1 0 0,0 6 0,2 0 0,0 0 266,4-6 1,0-2-1,3-1 1,-3 11 0,2-5-1,8-14 1,-1 0-1</inkml:trace>
  <inkml:trace contextRef="#ctx0" brushRef="#br0" timeOffset="25166">29947 12402 24575,'29'64'0,"-5"-1"0,3-1 0,-3-8 0,2-11 0,-1-2 0,-6-15 0,-4-8 0,-7-63 0,5-3 0,-7 7 0,2 0 0,16-18 0,15 15 0,9 15 0,7 2 0,-7 5 0,2 1-159,-4 3 1,2 0 0,1 2 158,-1 3 0,0 1 0,-3 1 0,-1 2 0,-2 1 0,4-1 0,-7 5 0,-18 16 0,-33 22 0,-15 8 0,5-5 0,-4 1-724,-3 3 1,-4 3 0,2-2 723,-7 5 0,1-6 0,1-12 0,2-7 0,-13-2 0,6-35 0</inkml:trace>
  <inkml:trace contextRef="#ctx0" brushRef="#br0" timeOffset="25354">30410 12078 24575,'-6'54'0,"1"0"0,1 8 0,1 2 0,1 0 0,1 2-1889,1-18 1,0 0 0,0 1 1888,0 0 0,1 1 0,2 4 0,2 1 0,3 5 0,1 0 0,-1-2 0,0 8 0,0-2 0,3 0 0,1-10 0,1 2 0,2-2 0,-1-5 0,7 13 0,-1 0 0</inkml:trace>
  <inkml:trace contextRef="#ctx0" brushRef="#br0" timeOffset="26059">31736 11018 24575,'70'0'0,"-24"0"0,-4 1 0,-2 2 0,-5 5 0,-14 21 0,-12 7 0,-25 24 0,3-19 0,-2 0 0,1 0 0,1 2 0,-1 7 0,4 5 0,9-1 0,6 5 0,0-3-667,2 8 0,1 0 667,0-2 0,1 4 0,0-5-1049,2 3 0,0-3 1049,-2 0 0,-1 0 0,-2-4 0,-2 1-276,-3 9 0,-5-1 276,-3-17 0,-3-2 0,-2 4 0,-3-5 0,-13-3 0,1-25 0,4-12 0</inkml:trace>
  <inkml:trace contextRef="#ctx0" brushRef="#br0" timeOffset="26503">31496 11906 24575,'0'37'0,"10"0"0,21-3 0,18-1 0,-6-11 0,2-1 0,16 10 0,-27-10 0,-7 4 0,-13 18 0,-24-13 0,-20 10 0,-25-26 0,20-1 0,0-19 0,66-39 0,-1 11 0,5-1 0,0 5 0,3-1 0,2 0-420,4-2 1,0 0-1,1 3 420,16-8 0,-1 4 0,-7 5 0,-3 3 0,-13 9 0,-3 5 0,13 1 0,-20 19 0,-14 16 0,-7 28 0,-6 9 0,0 9 0,5-9 629,12-29 1,4-3-630,5 3 0,24-4 0,-25-27 0</inkml:trace>
  <inkml:trace contextRef="#ctx0" brushRef="#br0" timeOffset="26963">31252 12239 24575,'-5'58'0,"10"11"0,14-3 0,5 2 0,-5-15 0,3 0-458,-1-7 1,3 2 0,0-5 457,3 0 0,3-6-486,0-3 0,5-6 486,6-8 0,4-8 0,12-5 0,7-13 0,-17-9 0,4-8 0,4-5 0,-1-1 0,-3 3-444,0 1 1,-2 1 0,0-1 0,3-5 443,-1-2 0,4-5 0,1-3 0,-1 0 0,-3 2 0,-8 4 0,4-5 0,-6 4 0,-2-1 0,1-2 0,-1 0 0,-9 5 0,-6-6 0,-47 3 577,12 22-577,-21-3 984,26 17-984,0 22 2556,9 5-2556,11 21 0,10-2 0,12 4 0,6-4 0,-2 8 0,-6-14 0,-6-1 0</inkml:trace>
  <inkml:trace contextRef="#ctx0" brushRef="#br0" timeOffset="27161">33329 11035 24575,'0'33'0,"14"4"0,13-1 0,16 1 0</inkml:trace>
  <inkml:trace contextRef="#ctx0" brushRef="#br0" timeOffset="27338">33957 10969 24575,'-12'26'0,"3"4"0,-8-3 0,-2 9 0,-5 2 0,-3-7 0,-5 1 0,1 2 0,-2 3 0,-2-2 0,-17 10 0,0-1 0</inkml:trace>
  <inkml:trace contextRef="#ctx0" brushRef="#br0" timeOffset="27517">32869 11784 24575,'44'-17'0,"0"0"0,9-5 0,3-1 0,-10 5 0,3-1 0,4-2-1261,-2 1 0,4-2 0,3-1 0,-1 2 0,-4 1 1261,15-3 0,-4 3 0,3-2 0,-2-1 0,4-1 0,-1 1 0,-9 2 0,6 0 0,-7 2 0,-9 1 0,-1 0 0</inkml:trace>
  <inkml:trace contextRef="#ctx0" brushRef="#br0" timeOffset="28327">33658 11015 24575,'-16'58'0,"0"0"0,-2 5 0,1 4 0,8-19 0,0 2 0,1 4-1424,0 6 1,0 4 0,0 2 0,2-3 1423,-2 8 0,2-2 0,1 2 0,1-7 0,0 2 0,2 0 0,1-6 0,2-2 0,1-4 0,2-3 129,5 11 0,2-4-129,-2-7 0,2-7 1206,14-3-1206,-11-20 0,-7-47 0,-5-19 0,-12-18 0,-12 32 0,-8 6 0,-31-2 0,-5 46 0,-1 13 0,33-15 0,4 2 1437,-12 16 0,9-1-1437,26-14 1355,33-15-1355,34-23 0,-17-7 0,11-13 0,7-9 0,3-4 0,-2 2 0,-8 5-1696,1-1 0,-4 3 0,-1-1 0,5-7 1696,-11 9 0,4-4 0,3-3 0,1-2 0,0-1 0,-4 2 0,-5 3 0,-6 3-574,3-7 1,-8 3 0,-3 2 0,-3 1 573,2-9 0,-4 1 0,-3 4-73,-2-2 1,-6 6 72,-9-6 0,-23 27 0,-39 60 0,12-1 0,16 2 0,7 5 2788,15-5 1,9-1-2789,25 18 0,-4-24 0,5-3 0,17-5 0,2-3 0,-11 0 0,-1 1 1693,8 2 0,-5 6-1693,-16 13 0,-7 3 0,-2-8 0,-5 3-307,-9 19 0,-12 4 307,-13-9 0,-10 2 0,-2-2-731,5-9 1,-2-2 0,-4 1 730,0 0 0,-3 3 0,-1-2 0,4-5 0,-11 6 0,4-9 0,11-11 0,5-11 0,7-24 0,31-26 0,16-9 0,6 1 0,9 0-440,-4 8 0,5 0 0,3 3 440,5 4 0,4 4 0,1 4-641,2 3 1,1 4-1,0 3 641,-1 2 0,-1 3 0,0 2 0,-1 3 0,0 3 0,-2 2 450,20 6 1,-3 5-451,0 5 0,-3 6 0,-20-6 0,-2 3 0,-1 3 0,-3 4 0,-2 2 0,-3 0 0,6 13 0,-4 1 0,-10 4 0,0 1 0</inkml:trace>
  <inkml:trace contextRef="#ctx0" brushRef="#br0" timeOffset="73557">16192 14795 24575,'0'-8'0,"-1"2"0,1 1 0,-2 2 0,2 0 0,-4 2 0,3 3 0,-3 22 0,4 33 0,0-9 0,-1 6-1117,-2-7 1,-1 4 0,0 0 1116,0 5 0,2 0 0,-2 2 0,-2 4 0,-1 1 0,1 0 0,1-7 0,1 0 0,-1 3 0,-3-1 0,0 4 0,-1 0 0,1-6 0,3-5 0,1-5 0,-2 3 0,-5 15 0,-1 2 0,1-8-263,4-14 0,1-5 263,-6 26 0,4-31 0,3-30 0,-8-30 0,-3-29 0,3-9 0,8 24 0,2-2 0,5 2 0,3 0 1208,1-1 1,3 0-1209,3 1 0,3 2 0,3 1 0,2 2 0,0 1 0,1 3 602,13-18-602,-6 19 0,-10 16 0,4 12 0,5 2 0,5 21 856,-1 13-856,-6 19 0,-17-18 0,-2 1 0,1 32 0,-6-31 0,-2 1 0,1 29 0,0-17 0,0-4 0,0-20 0,0-3 0,8-6 0,11-5 0,16-2 0,19-21 0,8-9 0</inkml:trace>
  <inkml:trace contextRef="#ctx0" brushRef="#br0" timeOffset="74041">16817 15703 24575,'-63'-13'0,"9"0"0,24 12 0,-5 2 0,12 14 0,-7 47 0,18 0 0,7-17 0,2 1 0,5 23 0,7-32 0,7-8 0,10-26 0,6-18 0,8-15 0,-7-19 0,-7 1 0,-14 18 0,-7 15 0,-4 23 0,1 62 0,4-20 0,-1-6 0,3-3 0,10-6 0,7-17 0,5-6 0,7-5 0,1-11 0,5-7 0</inkml:trace>
  <inkml:trace contextRef="#ctx0" brushRef="#br0" timeOffset="74433">17278 15657 24575,'-21'0'0,"-2"0"0,-8 0 0,-2 0 0,-13 6 0,-1 9 0,0 4 0,11 2 0,15-10 0,18 5 0,22 0 0,10 6 0,4 1 0,22 11 0,-17-11 0,-3 1 0,2 9 0,-19-10 0,-17 35 0,-20-27 0,-9 21 0,-16-36 0,23-42 0,-6-18 0</inkml:trace>
  <inkml:trace contextRef="#ctx0" brushRef="#br0" timeOffset="74949">17561 14899 24575,'-4'63'0,"1"1"0,-1-1 0,1 1 0,1-1 0,0 1 0,-1-7 0,0 9 0,0 4 0,0-4 0,1-9-2041,1 12 1,1-7 2040,0-1 0,0-2 0,0-9 0,0-4 1261,0 22-1261,4-35 666,-2-16-666,5-47 0,7-24 0,4-8 0,-1 13 0,2-1 0,-1 1 0,3-4 0,4 7 0,16 2 0,2 8 0,-13 13 0,0 2 1077,6-2 0,-1 13-1077,-12 34 0,-6 14 0,-6-1 0,-4 4-686,0 5 1,-1 4-1,-2-1 686,-3 9 0,-2-1 0,1-3 0,0-4-75,6 20 75,1-20 0,8-16 0,9-20 0,3-6 0,21-7 512,0-19 0,3-11 0,-5-19 0</inkml:trace>
  <inkml:trace contextRef="#ctx0" brushRef="#br0" timeOffset="77617">18589 14826 24575,'-6'-6'0,"-1"1"0,3 5 0,-2 0 0,0 0 0,-2 0 0,-2 0 0,-2 0 0,-1 0 0,0 0 0,-3 0 0,-5 12 0,-4 5 0,-12 25 0,4 9 0,-2 5 0,20-21 0,2 4-249,0 9 0,1 3 249,1-1 0,2 2-1133,1 13 0,2 1 1133,4-4 0,0 0 0,2 6 0,0 0 0,-1-7 0,3 3 0,9-1 0,4 5 0,0-8 0,-3-10 0,3-2 0,5 2 0,3 2 0,0-9-409,16 11 409,4 0-18,2-18 18,-15-4 430,-2-16-430,-17-5 2267,-5-4-2267,0-5 472,-4 0-472,0-8 4,-2-9 0,0-48 1,0 23-1,0-1 1</inkml:trace>
  <inkml:trace contextRef="#ctx0" brushRef="#br0" timeOffset="78655">18809 15333 24575,'51'-17'0,"-18"2"0,2-2 0,5-4 0,5-2 0,-1 3 0,5 0 0,-4 1 0,-2 1 0,-2 2 0,12-1 0,-6 6 0,-14 10 0,-16 22 0,-8 26 0,-6-4 0,-3 4 0,-4-3 0,0 0 0,4-2 0,-2-3 0,-15 15 0,15-25 0,-5 1 0</inkml:trace>
  <inkml:trace contextRef="#ctx0" brushRef="#br0" timeOffset="79018">18836 16157 24575,'-16'1'0,"5"0"0,37-32 0,-1 4 0,5-3 0,17-11 0,6-3-404,-12 8 0,4-1 0,3 2 404,1 7 0,4 0 0,1 2 0,-3 1 0,1 0 0,-3 1 0,2 3 0,7-1 0,2 3 0,-8 5 296,12 5-296,-25 8 0,-25 2 0,-12 50 0,-24-3 0,6-5 0,-3 2 0,-4-11 0,-1-2 0,1-2 0,0-1 0,-17 21 0,-10-7 0,23-20 0,-7-8 0</inkml:trace>
  <inkml:trace contextRef="#ctx0" brushRef="#br0" timeOffset="79339">18965 15016 24575,'-15'-27'0,"7"15"0,0 51 0,9-1 0,2 7-767,-1 4 1,0 7 0,0 3 766,1 4 0,1 5 0,0 2 0,0-3-782,-2-6 0,-1-1 0,1 0 0,0 2 782,1-5 0,0 3 0,1 0 0,0-2 0,-1-2-604,-1 16 0,0-3 0,1-2 604,1-5 0,1-2 0,0-3 0,2 14 0,0-6-124,-1-19 0,2-6 124,7 9 199,0-29 0,12-15 1,2-14-1</inkml:trace>
  <inkml:trace contextRef="#ctx0" brushRef="#br0" timeOffset="79969">20153 14400 24575,'-26'59'0,"0"1"0,5-14 0,-2 0 0,2-3 0,-3 3 0,2-4 0,2-3 0,3-3 0,-9 23 0,24-31 0,25-13 0,22-42 0,19-3 0,-33 9 0,0 1 0,18-8 0,-16 18 0,-13 4 0,-11 8 0,-13 43 0,-14 5 0,4-13 0,-4 3 0,-12 15 0,-2-3 0,-11 1 0,16-12 0,-1-1 0</inkml:trace>
  <inkml:trace contextRef="#ctx0" brushRef="#br0" timeOffset="80332">19919 15191 24575,'-12'-6'0,"8"2"0,50 24 0,-11-10 0,-2 5 0,0 0 0,-2-8 0,-5 2 0</inkml:trace>
  <inkml:trace contextRef="#ctx0" brushRef="#br0" timeOffset="80865">20193 15644 24575,'-12'63'0,"2"2"0,6-16 0,0 1 0,2-13 0,0 0 0,1 8 0,2-3 0,-1 13 0,0-15 0,0-21 0,0-47 0,0-21 0,0-7 0,0 11 0,0 0 0,0-15 0,0 7 0,1 14 0,5 25 0,11 10 0,12 4 0,12 2 0,15 22 0,-21 1 0,-3 20 0,-33-3 0,-9 2 0,-11 10 0,2-10 0,-5-1 0,1-13 0,-1-5 0,-7 1 0,5 2 0,23-53 0,10-28 0,-2 13 0,-1 0 0</inkml:trace>
  <inkml:trace contextRef="#ctx0" brushRef="#br0" timeOffset="81209">20592 14681 24575,'51'11'0,"0"20"0,3 8 0,-10-5 0,0 7-1894,-8 2 1,3 9-1,-2 3 1,-6-4 1893,-5-3 0,-6-3 0,0 4 0,2 13 0,-2 3 0,-6-2 472,-7-14 0,-6-2 0,-4 1-472,-9 5 0,-5 0 0,-2-1 0,-6 15 0,-5-3 95,7-20 0,-3-2 0,1-5-95,-2-5 0,2-6 0,-1-1 0,11-13 0,-1-17 0,0-1 0</inkml:trace>
  <inkml:trace contextRef="#ctx0" brushRef="#br0" timeOffset="81899">18493 14953 24575,'-9'-16'0,"1"5"0,5 10 0,6 21 0,10-1 0,9 21 0,5-6 0,2 3 0,-5-2 0,-10 4 0,-4-6 0,-8 6 0</inkml:trace>
  <inkml:trace contextRef="#ctx0" brushRef="#br0" timeOffset="82565">20306 14410 24575,'-13'-7'0,"0"-3"0,14 13 0,3 1 0,29 42 0,-21-14 0,-1 4 0,4 21 0,-3 6 0,-8 6 0,0 0 0</inkml:trace>
  <inkml:trace contextRef="#ctx0" brushRef="#br0" timeOffset="84092">21139 15022 24575,'-13'0'0,"2"0"0,3 0 0,1 0 0,2 0 0,3 2 0,30 10 0,-2-2 0,23 16 0,-7-11 0,-2 6 0,4-6 0,-3-1 0,-1 0 0,-1-3 0,-4-2 0,-3-3 0,-7-3 0,-5-2 0</inkml:trace>
  <inkml:trace contextRef="#ctx0" brushRef="#br0" timeOffset="84428">21188 15498 24575,'-7'0'0,"32"4"0,25 4 0,14 0 0,-27-5 0,0 1 0,19 7 0,-16-7 0,0 6 0</inkml:trace>
  <inkml:trace contextRef="#ctx0" brushRef="#br0" timeOffset="86364">21949 14087 24575,'-2'-12'0,"1"4"0,27-5 0,17-5 0,-4 3 0,6-1 0,0 4 0,3 1 0,-2 1 0,5-1 0,-2 1 0,15 1 0,-6 7 0,-14 18 0,-17 40 0,-25 6 0,-9-11 0,-4-1 0,-3-12 0,-2-3 0,-1 1 0,-2-2 0,-15 20 0</inkml:trace>
  <inkml:trace contextRef="#ctx0" brushRef="#br0" timeOffset="86684">21987 14828 24575,'19'-5'0,"28"-15"0,-7 2 0,6-2 0,14-5 0,4-3-340,-18 7 0,1-2 0,2 3 340,13 0 0,4 3 0,-5 1 0,3-3 0,-3 4 0,7 5 0,-10 17 167,-33 25 0,-11 9-167,-7-7 0,-9 4 0,-8 11 0,-8 6 0,-4-5-897,-6-4 0,-6-4 897,2-4 0,-4 0 0,0-6 0,-7-3 0,0-6 0,2-7 0,2-3 0,-27 3 0,12-16 0</inkml:trace>
  <inkml:trace contextRef="#ctx0" brushRef="#br0" timeOffset="86988">22070 13694 24575,'0'39'0,"0"-1"0,3 9 0,4 10 0,0 6 0,0 0 0,-1-5 0,-3-2 0,-1-4 0,1 2 0,1 9-1093,1-8 1,1 8 0,2 6 0,1 3-1,0 2 1,-1-1 0,0-2 0,0-5-1,-3-6 865,0 7 1,-1-7-1,-1-2 1,0 1 0,2 3 227,2 6 0,1 5 0,1 2 0,0-2 0,-1-4 0,-2-7 0,-1 11 0,-2-7 0,1-6 732,6 8 1,1-5-733,-5-8 0,2-6 0,13-6 0,-1-27 0</inkml:trace>
  <inkml:trace contextRef="#ctx0" brushRef="#br0" timeOffset="87773">20407 22756 24575,'-16'69'0,"8"-33"0,1 0 0,-2 3 0,1 1-856,3-2 0,1 1 856,0 4 0,1 1 0,3 2 0,3 2 0,5 3 0,2 1 0,4 12 0,4 1-1079,-3-18 0,2-1 0,1 1 1079,4 0 0,1-1 0,0 1 0,0 0 0,1 1 0,0-1 0,3-5 0,0 0 0,0 0 0</inkml:trace>
  <inkml:trace contextRef="#ctx0" brushRef="#br0" timeOffset="89176">22358 25361 24575,'43'8'0,"3"-1"0,6 7 0,11-4-1536,-1 3 1536,-25-8 0,1-2 0,-1 0 0,1-1 0,0 0 0,0 0 0,1-2 0,2 0 0,11 1 0,1 0 0,-7-1 0,0 0 249,10-2 1,1 0-250,2-1 0,-3 0 0,-14-1 0,0 0-245,11-2 0,-2 0 245,13-2 0,-8 1 0,-8 2 0,-19 1 753,-10 3-753,-10-1 0,-3 2 0,5 0 0,-6-8 0,5-2 0</inkml:trace>
  <inkml:trace contextRef="#ctx0" brushRef="#br0" timeOffset="89792">25592 24993 24575,'-8'25'0,"5"-12"0,-1 11 0,4-13 0,20 4 0,-6-5 0,29 7 0,3-6 0,-3-2 0,5 0 0,-3-3 0,2-1-1062,15 1 0,2-1 1062,-4-2 0,0-2-1347,7 0 1,3 1 1346,-20-2 0,2 1 0,0 0-927,5 0 0,2-1 0,-1 0 927,0 1 0,-1 0 0,5-1 0,2-3 0,4 0 0,1-1 0,-5 1 0,-2 0 0,-3 0 0,1-1 0,-3-1 0,3-1 0,-2 0 0,-7 1 0,8 1 0,-7-1-55,-8 0 1,-5 1 54,11 3 1478,-25-4-1478,-19 3 612,-9-1 1,-12-24 0,-6-6-1</inkml:trace>
  <inkml:trace contextRef="#ctx0" brushRef="#br0" timeOffset="91917">23229 13690 24575,'-20'54'0,"-1"-2"0,0 13 0,-3-2 0,9-25 0,-1 2-985,-3 1 1,-1 1 984,3-3 0,0-1 157,-1-4 0,1-1-157,-5 20 401,10-18-401,5 4 0,7-24 0,0-3 0</inkml:trace>
  <inkml:trace contextRef="#ctx0" brushRef="#br0" timeOffset="92181">23100 14054 24575,'13'34'0,"1"-1"0,-6 8 0,0 3 0,11 15 0,0 5-891,-12-16 0,-2 1 1,0 0 890,4 22 0,-1-1-745,-3-20 0,-1 0 0,-1-1 745,1 15 0,-2 0 36,1 2 0,-2-5-36,-1 9 0,0-4 0,0-61 0,0-2 0</inkml:trace>
  <inkml:trace contextRef="#ctx0" brushRef="#br0" timeOffset="92433">23551 13612 24575,'6'-5'0,"9"11"0,14 12 0,8 21 0,-9-5 0,-2 3 0,2 20 0,-11-19 0,0 0 0</inkml:trace>
  <inkml:trace contextRef="#ctx0" brushRef="#br0" timeOffset="92661">23370 14015 24575,'-4'-4'0,"1"0"0,4 0 0,28-7 0,25-16 0,-8 6 0,5-4-764,8-6 0,1-3 764,3 0 0,-2 0 61,-3 5 1,-5 1 0,-14 5 0,-4 1 0,19-12 0</inkml:trace>
  <inkml:trace contextRef="#ctx0" brushRef="#br0" timeOffset="92923">23600 14220 24575,'-5'47'0,"1"4"0,3-11 0,0 1 0,0 20 0,1-19 0,0-2 0,0 4 0,4-6 0,0-12 0,1-11 0,-2-8 0</inkml:trace>
  <inkml:trace contextRef="#ctx0" brushRef="#br0" timeOffset="93140">23750 14153 24575,'11'13'0,"2"1"0,0 19 0,1 27 0,0 1 0,-9-18 0,-1 2 0,-2-6 0,0 0 0,-1 4 0,-1 1 0,-4 1 0,-4 1 0,-3-1 0,-2-2 0,-7 1 0,1 0 0</inkml:trace>
  <inkml:trace contextRef="#ctx0" brushRef="#br0" timeOffset="93348">23420 15200 24575,'-9'-12'0,"4"2"0,33-13 0,26-13 0,-6 10 0,7-2-2349,-12 5 0,2 0 0,2-2 2349,9-3 0,2 0 0,1 0 0,1 1 0,1 1 0,0-1 0,0 1 0,0 1 0,-2 1 0,-8 4 0,-1 2 0,-1 1 0,14-4 0,1 0 0</inkml:trace>
  <inkml:trace contextRef="#ctx0" brushRef="#br0" timeOffset="97033">24567 13459 24575,'-1'-8'0,"-2"1"0,0 7 0,0 6 0,1 18 0,6 1 0,4 20 0,4-2 0,0-5 0,-5-1 0,-3-13 0,-4-3 0,0-8 0,-2-3 0,-23-18 0,4-19 0,-14-13 0,20-22 0,8 14 0,6-1 0,5 22 0,36 0 0,6 11 0,-8 7 0,3 2 0,-5 4 0,-1 0 0,34 3 0,-25 3 0,-12 13 0,-26 2 0,-19 26 0,-10-5 0,-3-9 0,-4-1 0,-13 8 0,-13-5 0,37-25 0,4-3 0,12-4 0,2 1 0</inkml:trace>
  <inkml:trace contextRef="#ctx0" brushRef="#br0" timeOffset="97360">24169 14343 24575,'-20'1'0,"6"0"0,6 0 0,32 3 0,23-3 0,1-8 0,7-8-1595,-12 0 0,1-4 1,1-3 1594,9-7 0,2-2 0,-2-4 0,2-6 0,-2-3 0,0 2 0,-3 6 0,-1 2 0,0-1 0,0-1 0,1 0 0,-5 6 337,0 7 0,-4 5-337,-3-2 0,-7 9 0,-14 23 0,-14 4 0</inkml:trace>
  <inkml:trace contextRef="#ctx0" brushRef="#br0" timeOffset="97912">24924 14165 24575,'-6'-3'0,"-2"1"0,2 4 0,-7 17 0,-7 30 0,7-17 0,-3 2 0,-3 10 0,-1 0 0,1-6 0,2-2 0,-12 14 0,13-21 0,11-22 0,9-5 0,20 2 0,25-2 0,-12 0 0,2-1 0,9-1 0,2 0 0,0 0 0,1 0-677,1-1 1,0 2 676,-6 2 0,0 5 0,5 9 0,-3 4 0,-18-1 0,-4 5-204,2 11 0,-7 4 204,-12 20 0,-21-10 0,-7 0 0,5-16 0,-4-1 0,-12 10 0,-5-4 0,3-14 0,-3-4 0,-1 0 0,-1-2 0,1-4 0,0-1 0,-2 0 0,0 0 0,-29 8 1324,3-7-1324,25-8 0,2-2 109,-7-1 0,3-10 0,31-2 1</inkml:trace>
  <inkml:trace contextRef="#ctx0" brushRef="#br0" timeOffset="139135">21889 19448 24575,'-1'-9'0,"0"3"0,0-3 0,1-1 0,0 3 0,0-2 0,0 27 0,0 6 0,0 37 0,0-1 0,0 6 0,0-4 0,0 2-1270,0-1 1,0 5 0,0-2 1269,0-11 0,0-1 0,0 2 0,0 9 0,0 2 0,0 0 0,0-4 0,0 1 0,0 0 0,0-11 0,0 1 0,0 0 0,0-1 0,0 12 0,0-2 0,0 1 0,1 4 0,1 2 0,-1-3 0,1-7 0,-1-2 0,2-1 0,-1 1 0,1 0 0,1-1-777,0-5 0,1-1 0,-1-1 777,-1 0 0,-1-1 0,1-1 0,4 21 0,0-1-351,-1-2 1,0 0 350,0-2 0,1-2 0,0-5 0,0-2 0,-2-2 0,0-2 0,3 18 0,-3-1 0,-2-43 3115,-3 8-3115,1-17 2724,9 6-2724,-5 1 1001,10-7-1001,-7-10 0,13-63 0,-9 22 0,0 0 0</inkml:trace>
  <inkml:trace contextRef="#ctx0" brushRef="#br0" timeOffset="140055">21937 19520 24575,'-9'-8'0,"1"3"0,2-1 0,3 4 0,19 8 0,23 10 0,-6-6 0,7 0 0,10 1 0,8 1 0,-2-3 0,11 0 0,0-3-842,-7 1 1,4-2 0,-6-1 841,-1-3 0,-4-1 0,-4 0 0,-3 0 0,18-3 0,-14 1 0,-30-3 0,-6 4 0,-13 6 0,0 31 0,-1 23 0,0-20 0,0 7-662,3 2 0,1 9 0,0 2 0,0-2 662,0 6 0,0-1 0,0 6 0,0-12 0,0 4 0,0 3 0,0 1 0,1 2-602,0-3 0,0 4 1,0 0-1,0 1 0,1-3 1,-2-3 601,1 9 0,-1-4 0,1 0 0,0 4 0,-1-11 0,1 4 0,-1 1 0,1 0 0,1-1 0,1-4 0,3 14 0,2-3 0,0-3 0,-1-3-172,-2 0 0,0-5 0,3 7 172,0-4 0,2 8 0,2 1 0,-1-3 0,-2-9 0,-1-8 0,0-7 0,-1 4-343,0 6 1,1 7 0,-1-3 0,0-8 342,0-3 0,0-6 0,-3-2 0,1-3 3315,5 7-3315,-4-9 0,-4-29 0,-4-6 0</inkml:trace>
  <inkml:trace contextRef="#ctx0" brushRef="#br0" timeOffset="140686">22055 23017 24575,'-22'4'0,"4"1"0,34-5 0,24 2 0,0-2 0,6 0-468,4 0 1,2 0 467,11 0 0,3 0 0,-11 1 0,2 0 0,-2 1 0,7-1 0,-1 0 114,7 1 1,-7 0-115,-2 0 0,-18-1 0,-7 0 0,-10 0 0,-9-1 706,-8 0-706,-4 0 0,0 0 0,-1-9 0,-1-2 0</inkml:trace>
  <inkml:trace contextRef="#ctx0" brushRef="#br0" timeOffset="141590">21961 19890 24575,'-5'-3'0,"3"0"0,-1 2 0,2 9 0,0 19 0,1 7 0,0 4 0,1 26 0,0-26 0,1-2 0,5-2 0,-3-22 0,1-25 0,-4-12 0</inkml:trace>
  <inkml:trace contextRef="#ctx0" brushRef="#br0" timeOffset="142106">21959 19833 24575,'64'9'0,"-1"-1"0,-5-1 0,-12 3 0,-22 8 0,-10 7 0,-8 9 0,-4 9 0,-15 6 0,-7 2 0,-14-6 0,-5-15 0,-1-13 0,-2-20 0,5-28 0,9-5 0,14-15 0,9 15 0,11 18 0,6 8 0,13 10 0,9 0 0,0 0 0,-1 0 0,-11 0 0,-10 0 0,-6 6 0,-16 31 0,-9-8 0,-11 21 0,-3-24 0,7-7 0,9-8 0,10-3 0,18-6 0,8-1 0,20-4 0,9-13 0,2-4 0,-7-7 0,-7 2 0</inkml:trace>
  <inkml:trace contextRef="#ctx0" brushRef="#br0" timeOffset="142889">22056 20384 24575,'-10'0'0,"2"7"0,2 25 0,2 9 0,0 23-439,2-5 0,1 4 439,1-17 0,1-3 0,0 0 0,1-1 0,3 26 288,6-21-288,1-25 146,15-22-146,2-34 0,8-17 0,-22 17 0,-3-3 0,8-26 0,-13 18 0,-2 8 444,-8 20-444,2 5 0,-2 8 0,4 4 0,19-1 0,12 1 0,23 0 0,-20-9 0,1-4 0,1-5 0,0-5-644,3-7 0,-3-5 644,-4-2 0,-4-2-263,-8 3 0,-3-1 263,1-27 0,-15 16 0,-19 15 0,-14 19 0,-16 6 1252,-12 6-1252,8 11 562,3 6-562,11 21 0,7 11 0,13 9 0,7 9 0,18-21 0,6 0 0,13 15 0,-5-23 0,6-7 0,37-11 0,-15-14 0,-17-9 0,0-4 0,10-11 0,-2-8 0,-13-14 0,-5-1 0</inkml:trace>
  <inkml:trace contextRef="#ctx0" brushRef="#br0" timeOffset="143423">22240 21107 24575,'-16'33'0,"6"6"0,4 22 0,6-8 0,4 7 0,-1-15 0,6-20 0,-5-4 0,0-25 0,-3-8 0</inkml:trace>
  <inkml:trace contextRef="#ctx0" brushRef="#br0" timeOffset="143730">22242 21211 24575,'53'-10'0,"0"0"0,1 0 0,17-5 0,-19 12 0,-40 18 0,-12 11 0,3 17 0,-21-1 0,-16 9 0,-5-19 0,-5-4 0,12-9 0,1-1 0,-11 4 0,3-4 0,3-9 0,10-5 0,16-3 0,24-14 0,35-17 0,-11 1 0,18-10 0</inkml:trace>
  <inkml:trace contextRef="#ctx0" brushRef="#br0" timeOffset="144398">22333 20854 24575,'-7'38'0,"4"8"0,2 7 0,0-7 0,0 3-1747,0 19 1,2 1 1746,-1-17 0,0-2 0,0-2 0,0 0 465,0 3 1,0-1-466,0-6 0,-3-1 304,-9 5 1,-3-4-305,1 2 0,-21-4 0,27-40 1816,6-5-1816,30-12 137,20-11-137,-9 8 0,2-2 0,-1-1 0,-1-1 0,10 0 0,-3 1 0,10-7 0,-6 0 0,-36 17 0,-9-17 0,-5 10 0,-6-10 0,2 19 0,-8 2 0,8 17 0,5 4 0,15 11 0,17-1 0,0 1 0,0-5 0,-13 1 0,-7-2 0</inkml:trace>
  <inkml:trace contextRef="#ctx0" brushRef="#br0" timeOffset="145280">22098 22292 24575,'-11'-10'0,"2"-4"0,9 2 0,0 3 0,0-3 0,0 11 0,7-3 0,22-8 0,8-4 0,-5 2 0,3-2-745,7-5 1,4-4-1,-1 2 745,8-5 0,-2 1 0,3-1 0,0 0-517,3 1 0,-3 3 517,8-1 0,-3 1 0,-49 21 0,-9 7 0,-4 6 0,0 8 0</inkml:trace>
  <inkml:trace contextRef="#ctx0" brushRef="#br0" timeOffset="145806">22277 22460 24575,'-1'-8'0,"0"-9"0,13-12 0,4-3 0,12 2 0,-8 10 0,-6 15 0,-9 1 0,-3 15 0,5 6 0,9 43 0,1-20 0,9 21 0,18-26 0,-10-6 0,25 7 0,-20-14 0,-2 0 0,-4-7 0,-8 4 0,-2-3 0,-5 30 0,-10-3 0,-7 26 0,-18-12 0,-16 1 0,7-32 0,-4-4 0,0-2 0,-5-4 0,-12-1 0,-1-5 0,-12-5 0,-7-11 0,50-22 0,32-12 0,12-5 0,4 0 0,8-4-1114,-6 12 0,7-5 0,4-1 0,0 0 0,-3 5 1114,12-7 0,-1 4 0,2 0 0,-6 3 0,3-1 0,-1 2 0,-5 7 0,8 1 0,-5 10 0,-13 12 0,0 1 0</inkml:trace>
  <inkml:trace contextRef="#ctx0" brushRef="#br0" timeOffset="151814">24038 11098 24575,'58'-2'0,"-24"0"0,4 0 0,7-3 0,5-1 0,0-1 0,12 1 0,1-1-2086,-3-2 0,3-1 0,-2 0 2086,-10 3 0,-2 1 0,1-2 0,3 0 0,0-1 0,2-1 0,2-1 0,2 0 0,0 1 0,0 3 0,0 0 0,1-1 0,0-3 0,1-1 0,-1 2 0,1 3 0,0 1 0,-1 0 0,-5-1 0,0-1 0,0 1 0,-1 2 0,-1 2 0,-2-1 122,10-3 0,-3 0-122,-4 6 0,-4-1 1303,17-9-1303,-17 11 0,-25-6 0,-9 3 788,-11 0 1,-2-20-1,-2-4 1</inkml:trace>
  <inkml:trace contextRef="#ctx0" brushRef="#br0" timeOffset="152353">24152 11384 24575,'-3'-7'0,"2"2"0,11 0 0,12 3 0,25 1 0,10-1 0,-8-2 0,2-1-690,3 1 1,4-1 0,0 0 689,-8 0 0,-1 0 0,4-2 0,5 0 0,5-1 0,1-1 0,-2 1-1320,6-2 0,-2 0 1,3 0 1319,-3 1 0,3-1 0,0 1 0,-4-1 0,-1-1 0,-3-1 0,-2 2-571,-4 2 1,-1 2 0,-2-1 570,14-5 0,-5 2 0,-14 5 0,-5 1 0,19-5 1059,-21 4-1059,-20 2 4254,-8-2-4254,-10 4 606,4-4 0,3-23 0,4-10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9:07:25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3685 18464 24575,'-6'0'0,"-1"0"0,2 0 0,0 0 0,2 0 0,-2 0 0,1 0 0,-6 0 0,0-1 0,-2 1 0,-4-5 0,-14-1 0,0-5 0,-14 3 0,12-3 0,1 8 0,1-5 0,2 8 0,-24-5 0,9 3 0,-15-1 0,9 1 0,2 2 0,-9 0 0,18 3 0,-1 0 0,-21 1 0,23 1 0,3 2 0,-5 3 0,-1 4 0,10-1 0,-4 7 0,9-6 0,-7 14 0,-3 6 0,-3 13 0,4-3 0,0-1 0,2 13 0,-1 3 0,17-21 0,0 0 0,4-3 0,0-1 0,-11 28 0,13-28 0,0 1 0,0 11 0,1 1 0,3-3 0,1-1 0,0 5 0,2-2 0,2-8 0,2-2 0,-1 18 0,1 5 0,4-18 0,1 0 0,5 28 0,0-24 0,0-1 0,-2-7 0,1-2 0,12 23 0,2 6 0,3-7 0,7 0 0,4-1 0,3 0 0,2-6 0,-18-24 0,2-2 0,33 12 0,-22-16 0,3-2 0,-1-3 0,3-2 0,4-1 0,6-1 0,-2-1-1341,9-2 1,0-1 1340,-3 0 0,2 1 0,-2-2 0,9-4 0,-2-1 0,5 1 0,2 0 0,-24-1 0,1-1 0,0 0 0,2 0 0,0-1 0,1 0 0,1-1 0,1-1 0,-1 0 0,1 0 0,-1-1 0,0 0 0,0-2 0,0-1 0,3-1 0,-2 2 0,3-1 0,1 0 0,-4-1 0,0-2 0,-2 0 0,2 0 0,11-1 0,4 0 0,-3-4-479,-8-4 1,-2-3-1,-3 1 479,10-4 0,1-5 0,-14 4 0,4-6 0,0 0 0,-5 2 0,-6 3 0,-3 2 0,0-2 0,10-9 0,0-2 0,1 2 0,-5 8 0,-1 1 0,-2 2 0,6-7 0,-2 1 0,10-2 0,-2 1 0,-20 9 0,-4 0-107,22-20 107,-10 3 0,-16 10 0,-3 6 2449,-16 6-2449,3-15 1641,-9-15-1641,1-5 0,-3-11 0,-8 11 0,-2-4 0,-9 5 0,-4 1 0,-5-12 0,-3 14 67,13 14 0,0-1-67,-23-16 0,11 13 0,-1-1 0,4 6 0,-1 1 0,-5-3 0,-2 0 0,-7-1 0,-1 3 0,12 12 0,-2 1 0,-12-10 0,-1 1 0,14 12 0,0 2-328,-1-1 0,-1 0 328,0 1 0,-1 2 0,1 3 0,-3 0 0,-14-6 0,-2 2 0,13 8 0,0 1-554,-13-4 1,0 2 553,13 7 0,1 2 0,-2-1 0,-1 0 0,0 0 0,-1 0 0,-1 0 0,0 1 0,0 3 0,0 2 0,-1 2 0,-1 0 0,0 3 0,0 1 0,0 0 0,0 1 0,-1-1 0,1 1 0,1 3 0,-1 1 0,0-3 0,-1 2-290,-16 12 1,2 0 289,18-13 0,2-1 0,-7 7 0,4-2 0,10-8 600,16-3-600,4-3 0,5 0 0,-2-1 1108,6-2-1108,-6 1 634,9-2-634,-4 0 0,17 11 0,15 6 0,15-4 0,14 1 0</inkml:trace>
  <inkml:trace contextRef="#ctx0" brushRef="#br0" timeOffset="17964">10739 18516 24575,'-21'-18'0,"4"1"0,13 9 0,-1 2 0,4 1 0,-4 4 0,1-1 0,-2 2 0,-8 11 0,-18 47 0,4 2 0,7-11 0,3 4-330,7-1 1,4 0 329,0 2 0,2 2-1047,2 12 1,2 0 1046,0-11 0,2 0 0,2-8 0,2 1 0,1-4 0,0-2 0,1-3-69,4 6 1,3-3 68,8-4 0,0-11 0,3-7 584,21-5-584,-4-9 2146,16-4-2146,-22-12 0,-1-3 0,16-8 0,-14 3 0,1-3 0,18-16 0,-18 17 0,2 1 0,-2-4 0,1-1 0,5 3 0,-2 1 0,-9 1 0,-1 0 0,23-8 159,-19 8-159,7-18 0,-24-7 0,-6 0 0,-4-3 0,-5-17 0,-5 15 0,-4 0 0,-9-12 0,4 18 0,-4 2 0,-4 8 0,-3 1 0,0-9 0,-3 2 0,-30-9 0,23 15 0,0 0 0,0 10 0,-1 1 0,-5-3 0,-1 2 0,2 4 0,1 3 0,-1 1 0,-1 3 0,-33 1 0,23 8 0,-1 2 0,-20 8 0,27-1 0,3 3 0,0 15 0,16 0 0,10 5 0,10 9 0,20 9 0,15 0 0,17-3 0</inkml:trace>
  <inkml:trace contextRef="#ctx0" brushRef="#br0" timeOffset="18348">12082 18233 24575,'-31'-8'0,"4"2"0,0 6 0,4 37 0,5 13 0,6-14 0,2 4-1343,-1 11 0,-1 7 1,5 0 1342,7-7 0,3-1 0,2 0 0,1-1 0,0-1 0,3 0 144,1 0 0,2 0 0,5-2-144,10 1 0,6-2 0,1-5 0,4 2 0,3-4-598,15 4 1,2-8 597,-18-19 0,-1-6-210,-1-3 0,0-2 210,-2 0 0,-1-3 0,0-10 0,-2-5 0,-3-5 0,-2-6 0,0-10 0,0 0 0</inkml:trace>
  <inkml:trace contextRef="#ctx0" brushRef="#br0" timeOffset="18826">12851 18647 24575,'-4'45'0,"2"11"0,-2-8 0,2 21 0,2-29 0,0 0 0,0 28 0,0-4 0,0-52 0,0-57 0,0-18 0,0 15 0,0-1 0,4 6 0,1 3 0,1 3 0,1 3 0,11-14 0,0 22 0,16 15 0,-7 12 0,25 22 0,-23 7 0,-4 6 0,16 22 0,-17-16 0,-5-1 0,-2 12 0,1-3 0,-4 13 0,2-14 0,-2 2 0,-8-27 0,0-8 0,-4-13 0,6-3 0,-1-19 0,12-26 0,-10 10 0,0 0 0</inkml:trace>
  <inkml:trace contextRef="#ctx0" brushRef="#br0" timeOffset="19098">13471 18409 24575,'40'41'0,"5"-4"0,-18-5 0,1 1 0,2-8 0,0 3 0,-3 14 0,-2 10 0,-3-5 0,-1-5 0,-4 0-764,-1 6 0,-1 5 1,-9-4 763,-15-4 0,-9-1 0,-2-2 0,-6 4 0,0-4 0,-10 8 0,-4-2 0,5-10 0,-5 0 0,2-5 0,-5-6 0,0-1 0</inkml:trace>
  <inkml:trace contextRef="#ctx0" brushRef="#br0" timeOffset="25778">10946 22656 24575,'-11'-4'0,"-1"0"0,7-1 0,0 1 0,1 4 0,3-2 0,-1 2 0,0 0 0,-2 0 0,-2 0 0,-1 0 0,0 0 0,0 0 0,1 0 0,-2 0 0,2 0 0,-3 2 0,-10-2 0,2 6 0,-7 1 0,5 2 0,8 3 0,-1-7 0,7 1 0,-6 3 0,3-4 0,-15 20 0,11-13 0,-5 14 0,7-10 0,2-2 0,1-1 0,-2-4 0,4 6 0,-4-3 0,1 7 0,-5 3 0,3 2 0,-4 0 0,6-5 0,-3-3 0,0 11 0,1-11 0,-3 19 0,2-2 0,1 3 0,1 1 0,4-8 0,2-6 0,0 3 0,1-1 0,1 17 0,-1-5 0,1 7 0,0-6 0,0 0 0,1 4 0,0 0 0,0-1 0,3-1 0,5 10 0,0-14 0,4 1 0,5 2 0,-4-16 0,7 7 0,-8-15 0,2-1 0,0 2 0,0-8 0,25 16 0,-16-14 0,19 6 0,-15-8 0,0-6 0,10 4 0,19-6 0,-14-1 0,14-9 0,-25 1 0,12-14 0,-9 4 0,4-5 0,-8-5 0,-4-3 0,1-1 0,2-13 0,-1 14 0,8-17 0,-1 3 0,-5-12 0,-4 5 0,-10 3 0,-4 16 0,-3 4 0,-6-30 0,0 17 0,-3-22 0,-12 3 0,-12 18 0,8 10 0,-2 0 0,-6 6 0,0 1 0,-10-17 0,-6-7 0,-5 10 0,8-3 0,-9 8 0,-4-10 0,16 15 0,-13-6 0,14 4 0,13 23 0,-4-4 0,3 14 0,5 0 0,-7 0 0,-13-1 0,11 0 0,-16 0 0,22 0 0,2 1 0,9 0 0,3 14 0,17 10 0,5 15 0</inkml:trace>
  <inkml:trace contextRef="#ctx0" brushRef="#br0" timeOffset="26718">12203 22460 24575,'-5'0'0,"-2"0"0,2 0 0,-26 7 0,12-2 0,-30 21 0,25 8 0,-10 26 0,17 8 0,9-11 0,2 3 0,3-15 0,0 0-207,1 15 0,3 3 207,3-13 0,2 1 0,0-4 0,1 3 0,0 0 0,1-1 0,2 4 0,1-5 0,1-5 0,-1-5 0,-1-2 0,1-1 0,18 29 0,-7-19 0,21 0 0,-10-15 0,15-8 0,-14-12 0,4-6 0,22 0 414,-19-8-414,26-6 0,-44 4 0,-1-3 0,-16 9 0,1-3 0,5-2 0,18-22 0,-12-1 0,15-27 0,-18 3 0</inkml:trace>
  <inkml:trace contextRef="#ctx0" brushRef="#br0" timeOffset="27398">12795 22810 24575,'-6'0'0,"2"-4"0,0 3 0,3-3 0,-1 5 0,7 30 0,5 14 0,4 9 0,-1 7 0,2 4-650,-2-21 1,0-3 649,-2 3 0,0-1-288,0-3 1,-1-1 287,5 30 0,6-2 0,-13-33 0,8-3 0,-14-55 0,1-20 0,-3 8 0,1 0 0</inkml:trace>
  <inkml:trace contextRef="#ctx0" brushRef="#br0" timeOffset="27926">12866 22416 24575,'0'-5'0,"12"4"0,24-2 0,8 10 0,5 6 0,-6 0 0,2 2-1164,15 3 1,-1 6 1163,-14 7 0,-4 4 0,-1-6 0,-2 2 0,-3 12 0,-4 3-271,-4-8 1,-4 1 270,-4 4 0,-3 1 0,-6-7 0,-1 1 0,-3 2 0,-2 4 0,-6 16 0,-4 8 0,-3-5 0,-2-3 0,-3 2-693,0-2 1,-1 8 0,-2-1 0,-1-12 692,-4-10 0,-1-4 0,-3 18 0,3-8 1405,6-27-1405,8-5 253,7-23 0,-5-30 0,0-16 0</inkml:trace>
  <inkml:trace contextRef="#ctx0" brushRef="#br0" timeOffset="70961">10458 19944 24575,'3'-3'0,"-1"0"0,5 3 0,-5-2 0,3 1 0,2-1 0,2 1 0,40-6 0,-5-2 0,-6 1 0,4-1 0,16-1 0,1-1 0,-3 0 0,1 0-1010,-6 1 0,2-1 0,0 0 1010,-4 3 0,0 0 0,0-2 0,0-1 0,0-2 0,0 0 0,1 2 0,0 0 0,-1 0 0,-1-1 0,-1 1 0,-1 0-261,20-2 0,2 1 261,-15 2 0,3 0 0,-3 2 0,12 0 0,-2 0-572,-15 1 0,1-1 0,-3 0 572,6-1 0,-3 1 0,3-1 0,1 0 0,6 0 0,1-2 0,1-1 0,1 1 0,4 4 0,2 0-300,-15-2 0,1 0 1,-3 1 299,10 2 0,-3 0 0,6-3 0,-4 0 0,7 0 2485,-22 2-2485,-17 4 518,-15-1-518,-7 4 488,-5-4 0,-12-12 1,-7-7-1</inkml:trace>
  <inkml:trace contextRef="#ctx0" brushRef="#br0" timeOffset="71801">11149 20077 24575,'-12'0'0,"1"0"0,3 0 0,1 0 0,4 0 0,-1 0 0,10 0 0,21 0 0,23 0 0,13 7 0,6 1 0,-10-6 0,4-1-609,-7 3 0,8 0 1,0 0-1,-4-2 609,-5-4 0,-4-2 0,4 0-776,-2 1 1,4 1 0,0 0 0,-5-2 775,-1-3 0,-4-1 0,3 1 0,1 2 0,5 0 0,-1 1 0,-4 0 0,0-2 0,-4 0 0,2 2 0,11 0 0,3 1 0,-5 0-89,4 2 1,-6-1 88,-16 0 0,-2-2 0,7-1 0,-3-1 0,-7-2 1992,-2-9-1992,-21 15 3478,-6-8-3478,-2 3 0,-4-38 0,0-12 0</inkml:trace>
  <inkml:trace contextRef="#ctx0" brushRef="#br0" timeOffset="74291">12828 20409 24575,'7'34'0,"8"14"0,-3-10 0,1 5-795,4 7 0,1 4 795,0 6 0,0 2-1099,-4-14 1,0 1 0,-1 0 1098,0 0 0,-2 1 0,0 0 0,2 0 0,-1-1 0,-1 0-127,0 18 0,0-3 127,0-12 0,0-4-100,-3-11 0,-1-2 100,11 20 625,-6-13-625,-3 2 2809,-2-20-2809,-6-5 1639,1-16-1639,2 0 266,-2 1-266,1 0 0,-1-2 0,1-6 0,0-3 0</inkml:trace>
  <inkml:trace contextRef="#ctx0" brushRef="#br0" timeOffset="74827">13214 20457 24575,'-6'-4'0,"-2"0"0,5-1 0,-1 2 0,4 10 0,3 34 0,4 13 0,2-5 0,2 5-1420,0 9 0,1 7 1,2 0 1419,1-8 0,1 0 0,0 0 0,0 2 0,-1 0 0,1-1-449,1-2 0,1 0 0,-1-2 449,-3-7 0,0-2 0,0 0 0,4 0 0,0 0 0,-2-4 0,0 2 0,-1-4 0,3-3 0,-3-5 0,-7-14 0,0-9 0,-7-14 0,3-2 0</inkml:trace>
  <inkml:trace contextRef="#ctx0" brushRef="#br0" timeOffset="75487">12886 21558 24575,'-14'-5'0,"0"4"0,10-7 0,0 5 0,6-2 0,22 18 0,10 19 0,-6-3 0,3 6-1324,6 9 0,-1 6 1324,-10-12 0,0 3 0,1 3 0,2 4 0,3 4 0,0 1 0,-2-3 0,-1 1 0,-2-2 0,2 1 0,7 8 0,1 2 0,-3-9 0,-9-8 0,-1-10 0,18-1 0,-19-10 0,-8-21 0,6-15 0,-8-22 0,2-6 0,0-5-518,-1-7 0,-1-3 518,-2 8 0,2-3 0,-1 0-97,1 1 1,1-1 0,0 1 96,-2 1 0,1 0 0,0 1 0,6-17 0,-1 3-357,-5 10 0,-1 5 357,7-17 0,-10 26 0,-5 21 0,-2 10 0,-2 1 0</inkml:trace>
  <inkml:trace contextRef="#ctx0" brushRef="#br0" timeOffset="83883">21771 9426 24575,'0'-7'0,"0"1"0,5 9 0,7 8 0,7 1 0,6 13 0,-5-13 0,-3 5 0,-7-9 0,-5-5 0,-1-2 0,0 0 0,-2 1 0,2-2 0,-4 3 0,2-2 0,-2 1 0,1-1 0</inkml:trace>
  <inkml:trace contextRef="#ctx0" brushRef="#br0" timeOffset="84294">21993 9312 24575,'-4'0'0,"1"14"0,9 29 0,3-10 0,8 13 0,8-23 0,-9-9 0,15 5 0,-15-10 0,5-4 0</inkml:trace>
  <inkml:trace contextRef="#ctx0" brushRef="#br0" timeOffset="90646">22503 9374 24575,'-16'-8'0,"3"4"0,22-1 0,16 5 0,15 0 0,21 0 0,-23 0 0,2 0 0</inkml:trace>
  <inkml:trace contextRef="#ctx0" brushRef="#br0" timeOffset="90992">22280 9799 24575,'42'-15'0,"0"1"0,-4 1 0,-3 4 0,5 7 0,-5 17 0,-7 16 0,-11 24 0,-12-2 0,-3 3 0,-1-9 0,-1 1-603,0 11 1,0-1 602,0-15 0,0-2-179,-1-4 0,-1-1 179,-2 26 0,0-12 0,-15-26 0,-1-12 0</inkml:trace>
  <inkml:trace contextRef="#ctx0" brushRef="#br0" timeOffset="91229">22340 9970 24575,'-31'61'0,"8"2"0,7-13 0,13-6 0,18-29 0,28-5 0,-8-18 0,3-10 0,3-8 0,1-6 0,-1-2 0,4-6 0,-2-4 0,-7 0 0,-1 1 0,0-1 0</inkml:trace>
  <inkml:trace contextRef="#ctx0" brushRef="#br0" timeOffset="91381">22815 9761 24575,'6'42'0,"0"1"0,3 27 0,-2-58 0,-4-5 0,0-8 0,-2-1 0</inkml:trace>
  <inkml:trace contextRef="#ctx0" brushRef="#br0" timeOffset="91635">22857 9661 24575,'55'0'0,"3"0"0,-6 0 0,-14 0 0,0 0 0,13 0 0,3 4 0,-31 5 0,-15 22 0,-8 4 0,-18 17 0,-7-21 0,-6-4 0,-26 7 0,19-14 0,0-4 0,-18-8 0</inkml:trace>
  <inkml:trace contextRef="#ctx0" brushRef="#br0" timeOffset="91960">22941 9871 24575,'48'-4'0,"0"0"0,-2-2 0,-15 6 0,-29 10 0,-37 32 0,2-4 0,2-9 0,0-2 0,-9 2 0,14-14 0,14-3 0,12-10 0,18 0 0,17-11 0,0-4 0,3-2 0,21-21 0,-25 13 0,-2-2 0,3-16 0</inkml:trace>
  <inkml:trace contextRef="#ctx0" brushRef="#br0" timeOffset="92236">23078 9319 24575,'-1'35'0,"0"10"0,1 12 0,0-1 0,0 13 0,-1 2-1674,1-18 0,0 5 1,0 0-1,0-4 1674,0 0 0,0-3 0,0-1 0,0 0 0,0-1 0,0 0-328,0-1 1,0 1 0,1 1 327,0 4 0,1 0 0,0-2 227,1 8 1,1-3 0,-1 0 0,0-3 0,-1-18 0,1 1 0</inkml:trace>
  <inkml:trace contextRef="#ctx0" brushRef="#br0" timeOffset="92675">23791 9336 24575,'19'12'0,"10"9"0,0 3 0,1 6 0</inkml:trace>
  <inkml:trace contextRef="#ctx0" brushRef="#br0" timeOffset="93525">23945 9542 24575,'-23'32'0,"0"-1"0,-11 9 0,9-4 0,2-2 0,-5 1 0,7 2 0,7-16 0,11-11 0,3-6 0,3 8 0,-1 38 0,-2-12 0,0 26 0,0-27 0,0 10 0,0 3 0,0-15 0,0 2 0,0 25 0,0-1 0,0-22 0,0-4 0,0 25 0,0-17 0,0-21 0,2-13 0,14-5 0,19-40 0,-9 13 0,2-2 0,5-18 0,-1-5 0,-1-1 0,-1-1 0,-1-2 0,0-1 0</inkml:trace>
  <inkml:trace contextRef="#ctx0" brushRef="#br0" timeOffset="94378">24254 9322 24575,'2'11'0,"17"1"0,14 13 0,0-7 0,-5 6 0,-21-4 0,-20 40 0,-20-10 0,13-12 0,-2-1 0,-6-7 0,0-5 0,-1 0 0,3-1 0,28-24 0,12 4 0,4-3 0,11 6 0,-1 3 0,-11-1 0,-1 12 0,-16 1 0,-16 19 0,-3 4 0,-9-6 0,1-5 0,13-21 0,4 0 0,15-9 0,16 3 0,20-5 0,25 3 0,-23-1 0,8 3 0,-43 9 0,-6 17 0,-21 18 0,-2-2 0,-3 2 0,4-16 0,0 0 0,-2 17 0,4-3 0,3-10 0,13-4 0,2-17 0,0-9 0,13-3 0,40-2 0,-20-15 0,3-3 0,13-1 0,1-3 0,-6-12 0,-1-2 0,0 4 0,1-1 0,-3 0 0,1 0 0</inkml:trace>
  <inkml:trace contextRef="#ctx0" brushRef="#br0" timeOffset="94898">25174 9026 24575,'2'0'0,"19"0"0,23-5 0,8 1 0,2-1 0,9-1 0,-18 1 0,0 1 0</inkml:trace>
  <inkml:trace contextRef="#ctx0" brushRef="#br0" timeOffset="95114">24996 9753 24575,'37'-2'0,"0"1"0,22-19 0,3-4 0,-8 7 0,0-2-1166,-8-2 1,1-5 0,-4 4 1165,3 1 0,-6 3 0,11-13 0,-15 10 0</inkml:trace>
  <inkml:trace contextRef="#ctx0" brushRef="#br0" timeOffset="96562">25240 9103 24575,'-18'-7'0,"2"0"0,8 5 0,1 1 0,2 8 0,-5 38 0,5-11 0,2 5-1104,-1 18 1,1 5 1103,-1 1 0,1 3 0,0-19 0,1 2 0,-1 0 0,-1 0 0,0 2 0,0 2 0,-2 15 0,0 4 0,0-4 0,3-15 0,1-2 0,-1 0 0,0 10 0,-1 1 0,2-9 0,2-13 0,0-5 0,0 21 0,3-38 0,6-18 0,3-44 0,-1 10 0,0-5 0,0-13 0,0-1 0</inkml:trace>
  <inkml:trace contextRef="#ctx0" brushRef="#br0" timeOffset="97114">25061 9282 24575,'-13'-10'0,"4"3"0,4 6 0,4-6 0,9 5 0,21-9 0,31-6 0,-18 8 0,4-3 0,10-8 0,2-1-393,0 3 0,1 1 393,-2-6 0,-2 2 0,-4 4 0,-4 3 0,-11 3 0,-3 1 0,19 0 0,-20 9 0,-12 1 0,-4 7 0,-3 3 0,-4 7 786,1 2-786,-7 2 0,-1 2 0,-2 6 0,1 14 0,-1 5 0,1 10 0,-1 0 0,0 5 0,-2-23 0,0 2-359,0 9 1,-2 2 358,0 7 0,-2 4 0,0-16 0,-2 2 0,1 3 0,2 15 0,0 3 0,0-3 0,-1-18 0,0-3 0,0 1 0,3 7 0,1 0 0,1-8 0,-1 4 0,-2-15 0,1-24 0,-10-22 0,0-19 0</inkml:trace>
  <inkml:trace contextRef="#ctx0" brushRef="#br0" timeOffset="97439">25440 9375 24575,'-9'23'0,"-6"14"0,-2 13 0,-3 6 0,1-13 0,-1 0-1221,2 1 0,-2 4 0,1-5 1221,-3 2 0,0-2-82,-3 13 0,2-1 82,-2 10 221,-1-5 0,23-52 0,2-13 0</inkml:trace>
  <inkml:trace contextRef="#ctx0" brushRef="#br0" timeOffset="97626">25167 9647 24575,'0'26'0,"0"7"0,2 10 0,10 3 0,10-7 0,13 0 0,12-9 0,0-3 0,-4-13 0,-1-6 0,-6-8 0</inkml:trace>
  <inkml:trace contextRef="#ctx0" brushRef="#br0" timeOffset="97897">25909 9467 24575,'-14'25'0,"-4"9"0,-18 12 0,7-5 0,-1 3 0,8-12 0,-2-1 0,-5 6 0,-1-3 0,-6 0 0</inkml:trace>
  <inkml:trace contextRef="#ctx0" brushRef="#br0" timeOffset="98066">25581 9617 24575,'17'19'0,"6"3"0,0 6 0,7 2 0,-7 6 0,-3 4 0,-10 4 0</inkml:trace>
  <inkml:trace contextRef="#ctx0" brushRef="#br0" timeOffset="99323">26437 9073 24575,'-2'38'0,"-7"2"0,3-5 0,-3 3 0,-2-5 0,-1 2 0,0 10 0,0 0 0,2-8 0,1-2 0,-3 23 0,10-12 0,9-24 0,7 1 0,-2-13 0,2 2 0,-11 8 0,-2 17 0,-1 16 0,-4-18 0,-2 4 0,-3 25 0,0 2 0,2-16 0,-1-1-414,0 15 1,1-3 413,7 2 0,5-28 0,3-14 0,11-14 0,14-20 0,5-9 0,9-28 0,-7-6 0,-22 15 0,-1-2 0,-3 0 0,1 1 0</inkml:trace>
  <inkml:trace contextRef="#ctx0" brushRef="#br0" timeOffset="99761">27028 8651 24575,'-18'52'0,"0"0"0,0 1 0,-6 13 0,8-12 0,18-23 0,23-20 0,20-9 0,18-7 0,-19-1 0,-1 0 0,14-2 0,-4-2 0,-40 21 0,-15 15 0,-34 34 0,15-22 0,-6 5-692,-12 6 1,-9 6 0,3-4 691,11-11 0,2-1 0,-2 1-811,-11 14 0,-2 3 0,4-6 811,2-7 0,4-6 0,8-7 0,1-5 0,-16 0 0</inkml:trace>
  <inkml:trace contextRef="#ctx0" brushRef="#br0" timeOffset="99989">26797 9328 24575,'23'11'0,"8"-9"0,14 9 0,21-11 0,-29 0 0,4-3 0,8-3 0,7-3 0,-4 2 0,1 1 0,0-1 0,19-6 0,-6 0 0,-13 8 0,-28 1 0,-14 4 0</inkml:trace>
  <inkml:trace contextRef="#ctx0" brushRef="#br0" timeOffset="100389">26929 9955 24575,'-28'25'0,"4"0"0,7-10 0,10-23 0,25-20 0,21-27 0,-10 27 0,4 3 0,2 2 0,3 4 0,12 3 0,0 5 0,16 2 0,-25 10 0,-5 5 0,-6 8 0,-15 24 0,-13 10 0,-15-11 0,-7 1 0,-1 0 0,-5 0-766,-11 2 1,-4-1 765,4-2 0,0-5 0,2-10 0,0-4 0,1 1 0,0-8 0,-14-24 0,9-36 0,28 4 0,5-7 0,4-12 0,0 0 0</inkml:trace>
  <inkml:trace contextRef="#ctx0" brushRef="#br0" timeOffset="100649">27657 8503 24575,'17'64'0,"-11"-27"0,-1-2 0,3 16 0,-6 4 0</inkml:trace>
  <inkml:trace contextRef="#ctx0" brushRef="#br0" timeOffset="100809">27940 8586 24575,'10'22'0,"-6"8"0,3 23 0</inkml:trace>
  <inkml:trace contextRef="#ctx0" brushRef="#br0" timeOffset="103757">18765 9428 24575,'-3'3'0,"0"0"0,0-3 0,1 0 0,-7 2 0,2-2 0,-6 5 0,3-4 0,3 6 0,0-5 0,4 4 0,10 0 0,19 7 0,11-4 0,6 1 0,-7-1 0,1 0 0,15-2 0,0-1 0,17 2 0,-11-6 0,-12 3 0,-15-4 0,-12 1 0,-12-2 0,-3 0 0</inkml:trace>
  <inkml:trace contextRef="#ctx0" brushRef="#br0" timeOffset="104073">18754 9507 24575,'-12'15'0,"1"22"0,8-2 0,1 5 0,0 9 0,0 7-2319,1-5 0,0 9 0,0 1 0,-1-2 2319,0 10 0,0-1 0,0 3 0,1-2 0,-1 3 0,1 1 0,0-5-215,-1 2 1,0-3-1,1-3 215,0-5 0,1-3 0,1-1 721,-1 15 0,0-4-721,0-5 0,0-2 0,0-2 0,0-3 0,0 9 0,0-11 0,0-45 0</inkml:trace>
  <inkml:trace contextRef="#ctx0" brushRef="#br0" timeOffset="104294">18517 10518 24575,'0'-6'0,"5"0"0,24-7 0,23-6 0,-13 8 0,2 0 0,6 2 0,1 0 0,1 2 0,-1 0 0,-2-3 0,-1-2 0,-2-2 0,1 1 0</inkml:trace>
  <inkml:trace contextRef="#ctx0" brushRef="#br0" timeOffset="104518">19286 9685 24575,'67'-19'0,"-23"8"0,6 7 0,-32 9 0</inkml:trace>
  <inkml:trace contextRef="#ctx0" brushRef="#br0" timeOffset="104777">19231 10151 24575,'0'64'0,"0"-1"0,-1-29 0,2 4 0,8 27 0,2 1 0,-4-30 0,0-1 0,5 28 0,1-7 0,4-25 0,-6-3 0</inkml:trace>
  <inkml:trace contextRef="#ctx0" brushRef="#br0" timeOffset="104982">19440 10347 24575,'-1'42'0,"-2"1"0,1 6 0,-1 2 0,3-8 0,-1-1 0,1-22 0,-2-8 0</inkml:trace>
  <inkml:trace contextRef="#ctx0" brushRef="#br0" timeOffset="105178">19584 10073 24575,'11'56'0,"-1"0"0,1 0 0,0 0 0,2 9 0,0-2 0,-4-11 0,-5 6 0,-2-28 0,2-12 0,-2-14 0,-1-10 0,1-2 0</inkml:trace>
  <inkml:trace contextRef="#ctx0" brushRef="#br0" timeOffset="105909">20387 10081 24575,'-29'-19'0,"-5"0"0,11 5 0,-13 4 0,14 8 0,-15 12 0,3 17 0,-2 19 0,21-3 0,2 11 0,3-2-1230,0 8 1,2 1 1229,0-5 0,1 3 0,4-4-295,6 6 0,5-10 295,8 0 0,21-10 0,5-55 0,4-19 0,-6-5 0,0-7-465,-3 3 1,2-4 0,-3-6 464,-9 0 0,-4-6 0,-1-2 0,-4 3-458,1-2 0,-4 1 1,0-3 457,-3 6 0,1-2 0,-3-1 0,-3 1 0,-6-14 0,-5 2 0,-1 4-508,0-7 1,-3 4 507,-3-7 0,-3 10 0,-3 14 0,4 35 1186,6 8-1186,3 8 0,-5 31 0,3 18 0,2-4 0,2 4 534,-3 9 1,-1 7-1,2 0-534,2-2 0,2 1 0,-1 5 0,1-11 0,-1 5 0,0 2 0,1-2 0,0-4-597,2 13 1,2-4-1,-1 2 597,-1-6 0,-1 4 0,2-2 0,0-10 0,5 1 0,0-8-61,7 20 61,3-18 0,4-22 0,17-12 0,1-33 0,11-13 0</inkml:trace>
  <inkml:trace contextRef="#ctx0" brushRef="#br0" timeOffset="106386">21624 8925 24575,'-16'-4'0,"1"2"0,-23 39 0,-3 20 0,14-6 0,2 5-1246,2-8 0,-3 5 0,1 3 1,4-1 1245,0 12 0,5 0 0,2 3-1111,6-13 0,1 2 1,1 1-1,1 0 1111,-1 4 0,1 0 0,0 1 0,3 0 0,1 4 0,2 1 0,3 0 0,3 2-109,2-15 1,3 2 0,2 1 0,1 0-1,0-3 1,0-3 108,4 8 0,0-5 0,1-1 0,3 0 0,5 4 0,3 2 0,3-4 0,1-10 0,3-11 0,2-7 0,-2-4-195,0 1 1,1-4 194,5-3 0,0-8 214,-4-14 0,-2-10 0,-6-12 0,-2-8 0,13-10 0,-1 0 0</inkml:trace>
  <inkml:trace contextRef="#ctx0" brushRef="#br0" timeOffset="107533">28262 8162 24575,'7'22'0,"21"23"0,-6-19 0,3 2 0,8 15 0,5 6-1505,0 1 0,5 4 0,-4 0 1505,-6-5 0,-4-1 0,2 4-916,-2-1 1,2 3-1,-1 2 1,-5-2 915,1 9 0,-6 0 0,-1 0 0,-1-2 0,-2 0 0,-3 2-331,-2 1 1,-2 1 0,-4 0 330,-3-3 0,-3-1 0,-3 0-636,-5-4 1,-3-2 0,-2 1 635,-4 0 0,-3 0 0,-2-2 0,-1-6 0,-1-2 0,-1-1 21,0-1 0,-2-2 0,2 0-21,-7 11 0,3-4 1391,5-15 1,3-4-1392,1 2 0,14-65 0,7-15 0</inkml:trace>
  <inkml:trace contextRef="#ctx0" brushRef="#br0" timeOffset="109409">20260 18321 24575,'-26'59'0,"16"-23"0,1 2 0,1 12 0,1 4-2797,4 12 1,1 3 2796,0-18 0,2 1 0,-1 1 0,0 4 0,0 1 0,-1 1 0,1 2 0,-1 0 0,0-1 0,-2-4 0,1-1 0,-1 1 0,1 1 0,0 1 0,0-2 0,-1 12 0,0-2-340,3 1 1,0-1 339,1-7 0,0-2 149,0-2 1,0-2-150,-1-4 0,2-3 0,1-8 0,1-4 0,2 3 0,13-17 0,-1-16 0</inkml:trace>
  <inkml:trace contextRef="#ctx0" brushRef="#br0" timeOffset="110589">19943 18240 24575,'36'0'0,"1"0"0,23 4 0,12 1 0,0 0 0,-17-4 0,0 0 0,1-1 0,5 1-1967,4 1 1,5 2 0,2-1 0,0 0 0,-1-1 1668,-5-2 0,0-1 0,-1-1 0,1-1 0,1 0 298,2 0 0,1-2 0,1 0 0,0 0 0,0-1-360,-8 2 1,0-1 0,1-1 0,0 1 0,0-1 0,1 0 359,3-1 0,1-2 0,0 1 0,1-1 0,0 1 0,0 1-126,-10 2 1,1-1-1,1 2 1,-1-1-1,0 1 1,1-1-1,-1 1 126,2-1 0,0 0 0,0 0 0,0 0 0,0 0 0,1 0 0,-1 1-270,1 0 0,1 1 1,0-1-1,-1 1 1,1 0-1,-1 0 1,1 0 269,-2 1 0,0 0 0,0 0 0,0 0 0,0 0 0,0 0 0,0 0 0,2-1 0,0 0 0,0-1 0,0 1 0,0-1 0,0 1 0,0 0 0,-1 1 0,-3 0 0,0 0 0,1 1 0,2-1 0,2-1 0,5-1 0,-13 0 0,5 0 0,2-1 0,3 0 0,1-1 0,1 0 0,0 0 0,-1 0 0,-1 0 0,-1 0 0,-4 0 0,-2 1 0,6-1 0,-4 0 0,-2 0 0,-1 0 0,-1 0 0,2 0 0,1 0 0,5-1 0,-4 1 0,4 0 0,3-1 0,2 1 0,0-1 0,1 0 0,-2 0 0,-1 0 0,-4 0 0,-4 0 0,-5 1 156,20-5 0,-8 1 0,-5 0 0,0 0 0,0 1-156,0 1 0,-1 1 0,0 0 0,-1 0 0,-1 0 0,8-4 0,-1-1 0,-1 1 0,2 0 0,-7 2 0,3 1 0,-1 0 0,-1 0 0,-3 0 0,-3-1 0,-4 0 0,0 0 0,2 1 0,9-1 0,3 2 0,-1-1 0,-7 1 0,-8-1 0,-5 0 0,0 1 834,20-1 0,-3 1-834,-11-1 0,-4 0 1656,-6 2 0,0 1-1656,7-1 0,-3 0 4952,17-1-4952,-4 3 0,2 2 0,-21 1 0,2 0 961,19 1 0,4 0-961,-2 0 0,0 0 0,1 1 0,8-2 0,-19 1 0,9 0 0,2-1 0,-1 0 0,-6 1 0,6-1 0,-5 1 0,5-1 0,-6 1 0,5-1 0,2 0 0,-4 1 0,-8-1 0,16 0 0,-7 0 0,0 1 0,-2 0 534,-5 0 0,2-1-534,-7 1 0,3 0 0,-3 0 0,5 0 0,1 0 0,4 1 0,6 1 0,-7-1-855,-4-1 1,-2 1 854,16 0 0,0 1 0,-18-2 0,-2 0-523,-1 0 0,0 0 523,1 0 0,1 0 0,1 0 0,1 0 0,16 0 0,-1 0 0,-18 0 0,-1 0 0,11 1 0,-3 0 1806,8 1-1806,-2 1 0,-24 1 0,-2 0 0,-3 2 343,6 5-343,-37-4 1826,-1 0-1826,0 8 0,2 28 0,-1 12 0,0-6 0,-1 6-460,1 3 1,0 9 0,0 4 0,0-5 459,-1 4 0,0-3 0,0 3-1082,-1-5 1,0 4 0,1 0 0,-1-3 1081,1-10 0,-1-2 0,1 0 0,-1 2 0,0 14 0,-1 3 0,1 0 0,-1-4 0,1 3 0,0-4 0,1 2 0,1-8 0,1 1 0,1 0 0,3-4-290,5 2 0,3-3 0,2-4 290,5 7 0,3-4 0,7 7 0,0-8 0,4-4 0,-9-26 0,-11-15 0</inkml:trace>
  <inkml:trace contextRef="#ctx0" brushRef="#br0" timeOffset="112505">20153 20353 24575,'-5'0'0,"2"-2"0,10-4 0,11 3 0,36-9 0,12-1 0,-20 8 0,3 1-1339,7-4 1,6-1 0,-3 1 1338,12 0 0,-1 1 0,-19 5 0,0 0 0,2-1 0,7-3 0,3-2 0,0 1 0,3 2 0,0 1 0,2-1 0,-13-1 0,1 0 0,0-1 0,1 0 0,3 1 0,-1 0 0,2 0 0,0 0 0,3 1 0,1-1 0,1 1 0,0 1-607,3-1 1,0 1 0,1 0 0,1 0 606,-13 2 0,1 1 0,0-1 0,0 1 0,-1-1-869,1 1 1,0-1 0,0 0 0,0 0-1,-1 0 869,2 1 0,-1-1 0,0 1 0,1-1 0,-1-1 0,-1 0 0,-1 0 0,1-1 0,1 0 0,4-1-377,-5 0 1,3-1 0,2 0 0,1-1 0,-1 1-1,-1-1 1,-3 1 376,9-2 0,-4 0 0,-1 1 0,1-1 0,3 0-250,1-1 0,4 0 0,1 0 0,0-1 0,-3 1 0,-4 1 250,7-2 0,-3 1 0,-2 0 0,0 1 0,0 1 0,0-1 0,0 2 0,0 0-144,0 2 1,0 0 0,-1 0 0,0 2 143,-3-1 0,-2 2 0,1 0 0,3 0 0,-1 0 0,4 1 0,1 0 0,-1 1 0,-4-1 0,-2 0 0,-4 0 0,0 0 0,3 0 0,-2 0 0,3 0 0,1 0 0,-3 0 0,-3 0 584,9 0 1,-5 0-1,5-1-584,-13 0 0,5-1 0,1-1 0,-2 1 0,-2 0 0,14 1 0,-4-1 0,4 1 371,-5-2 1,4 0-1,-1 0 1,-5 1-372,-6 2 0,-4-1 0,-1 1 815,0-2 1,-1 0-1,-1 1-815,21 1 0,0-1 0,-2-3 0,-1 1 0,-3 2 0,-1 1 0,0-4 0,2 0 0,-2 2 0,1 0 0,-2-2 0,3 1 0,-3 0 0,3 0 0,-2 1 0,-15 0 0,-1 2 0,1-1 0,16-1 0,2 0 0,-3 1 0,4 1 0,0 0 877,-4-1 1,5-1-1,-4 0-877,-15 0 0,-2 1 0,3-2 0,14-1 0,3-2 0,-4 1 0,3 0 0,-4-1 0,3-2 0,0-1 0,1 3 0,0 1 0,0-2 0,1 0 0,1 2 0,0 1 0,-2-1 0,-1 1 0,-1 0 0,1-1 0,3-2 0,1 0 0,-6-1 0,0 0 0,1-3 0,-2 1 0,-6 4 0,-2 1 0,-4-3 0,0 0 474,-3 4 1,0 1-475,15-7 0,-1 1 0,-19 6 0,-1 0 891,5-4 1,-2 1-892,6 6 1224,-13-3 1,1 0-1225,23-2 995,-10 1 1,-1-2-996,0-3 0,3 3 0,-18 0 0,3 6 0,2-2 0,0 1 0,-11-1 0,0 2 0,3-4 0,0 4 0,5-4 0,-11 3 0,-7 0 0,-22 1 0,-39 0 0,-24 0 0</inkml:trace>
  <inkml:trace contextRef="#ctx0" brushRef="#br0" timeOffset="113725">22365 18325 24575,'-9'0'0,"2"0"0,4-1 0,1-1 0,1-1 0,1 1 0,0-1 0,-1-1 0,0 1 0,-2 0 0,1 2 0,-3 1 0,3 4 0,0 33 0,2 18 0,0-6 0,0 9-1238,0-6 0,0 8 0,0 2 0,0-3 1238,0 2 0,0-2 0,0 5 0,0 4 0,0 6 0,1 0 0,0-7-940,0-6 1,0-5 0,2 1 939,1 5 0,1 0 0,1-2-633,-1-6 1,0-1-1,2-1 633,1 1 0,1 0 0,1-2-72,2 12 0,0-4 72,1-11 0,-1-4 0,3 15 3402,-4-32-3402,-9-13 3119,1-12-3119,-2-2 3018,-1-15-3018,-7-20 0,-2 1 0,-3-4 0,-3-9 0,-1 0 0</inkml:trace>
  <inkml:trace contextRef="#ctx0" brushRef="#br0" timeOffset="114369">21358 18266 24575,'-6'0'0,"1"0"0,4-2 0,0 0 0,2-5 0,1 0 0</inkml:trace>
  <inkml:trace contextRef="#ctx0" brushRef="#br0" timeOffset="116005">20772 20876 24575,'-7'-10'0,"1"3"0,-5 23 0,1 33 0,1 21 0,1-5 0,0-13 0,0 2-277,2-1 0,0 8 0,0 0 0,2-11 277,3-8 0,1-5 0,1 30 208,10-14-208,1-8 0,34-12 0,-12-17 0,27-32 0,-14-17 0</inkml:trace>
  <inkml:trace contextRef="#ctx0" brushRef="#br0" timeOffset="116346">21042 21084 24575,'0'19'0,"2"-10"0,13 13 0,20-27 0,5-12 0,19-18 0,-11 9 0,-5-4 0,-21-4 0,-7-1 0,1-11 0,-19 11 0,-51 18 0,0 22 0,11 2 0,1 5 0,-15 13 0,22 0 0,16 3 0,35-19 0,8 7 0</inkml:trace>
  <inkml:trace contextRef="#ctx0" brushRef="#br0" timeOffset="116660">21521 20899 24575,'0'39'0,"7"0"0,9-5 0,14-10 0,37-18 0,-8-40 0,-19 9 0,-4-5 0,-12-7 0,-5-4 0,-5 0 0,-5 2 0,-7-7 0,-51 16 0,6 41 0,7-1 0,2 5 0,-1 24 0,8 2 0</inkml:trace>
  <inkml:trace contextRef="#ctx0" brushRef="#br0" timeOffset="116921">21754 20573 24575,'19'-6'0,"13"-4"0,25-2 0,11 2 0,-31 3 0,0 3 0,25 18 0,-19 29 0,-28-8 0,-7 5-597,-6 19 1,-8 6 596,1-19 0,-3 2 0,-1 4 0,0 2 0,-1 4 0,-1 1 0,2-4 0,0-1 0,1-2 0,0 1 0,0 11 0,1 0 0,0 1 0</inkml:trace>
  <inkml:trace contextRef="#ctx0" brushRef="#br0" timeOffset="118385">24608 18210 24575,'14'22'0,"2"21"0,-3-3 0,0 4-2423,1 11 0,-2 4 2423,-2-11 0,-1 1 0,0 2 0,1 5 0,-1 2 0,1 0 0,-1-1 0,0 0 0,0 2-188,-1-2 0,1 3 1,0 0-1,0-5 188,-1-5 0,0-3 0,0 0 0,1 10 0,-1 2 0,0-6 264,0-1 1,-1-6-265,7 19 0,-4-5 0,9-40 0,3-18 0,11-4 0</inkml:trace>
  <inkml:trace contextRef="#ctx0" brushRef="#br0" timeOffset="119069">27308 17826 24575,'35'54'0,"-12"12"0,4-10 0,0 4-1480,-9 3 0,-2 3 1480,-2-16 0,1 1 0,-1 2-1298,1 3 1,-1 1-1,1 2 1298,0 5 0,0 2 0,1 4 0,-4-15 0,0 2 0,1 2 0,-1-1 0,0-3 0,0 0 0,-1-2 0,1-1 0,0 4 0,1 4 0,2 5 0,0 0 0,-1-4 0,0-7 0,6 14 0,0-7 0,2 11 0,5-19 0,10-47 0,1-27 0</inkml:trace>
  <inkml:trace contextRef="#ctx0" brushRef="#br0" timeOffset="119622">29532 17479 24575,'0'67'0,"0"4"0,3-32 0,3 5 0,4 3 0,4 8 0,1 2 0,0-4 0,-1-2 0,1-3 0,2 5-2006,3 10 0,2 7 0,1-1 1,-2-5 2005,0-6 0,-1-4 0,1 0 0,3 8 0,1 0 0,1-1-359,-3-7 0,1 0 0,-1-1 359,1 2 0,0 1 0,0-2 114,1-2 1,1-1 0,-3-3-115,0 2 0,0-4-83,3-1 0,-1-5 83,-5-6 0,-5 0 0,-8 1 0</inkml:trace>
  <inkml:trace contextRef="#ctx0" brushRef="#br0" timeOffset="120734">21098 18297 24575,'-32'57'0,"17"-25"0,0 2 0,-4 3 0,0 3-630,-4 10 1,-1 1 629,-3-3 0,-1 0-1250,-2 10 0,1 0 1250,-2-2 0,0 0 0,3-1 0,1-1 0,-3-2 0,1 1 0,2 1 0,3-1-138,3-7 1,4 1 137,2 0 0,3-2 0,2 15 0,7-25 0,5-21 0</inkml:trace>
  <inkml:trace contextRef="#ctx0" brushRef="#br0" timeOffset="120996">21734 18276 24575,'-26'46'0,"-1"0"0,-2 4 0,-1 7 0,7-7 0,-1 8 0,0 2 0,1-4-2364,0 0 1,1-3 0,-1 4 2363,2-1 0,-1 5 0,1-1 0,3-5 0,3-6 0,2-3 0,2 0 138,-3 18 0,3-1-138,3-7 0,3-3 0,3-9 0,1-3 0,1 22 0</inkml:trace>
  <inkml:trace contextRef="#ctx0" brushRef="#br0" timeOffset="121241">21873 18851 24575,'0'31'0,"-2"13"0,-5-9 0,-3 3 0,-3 9 0,-4 4 0,-6-2 0,-4 3 0,0-1-2580,-4 10 0,0 1 2580,2-10 0,0 3 0,3-5 0,2-2 0,5-3 311,4-3 0,1-1 1,-6 23-1,7-10 0</inkml:trace>
  <inkml:trace contextRef="#ctx0" brushRef="#br0" timeOffset="122185">26099 17949 24575,'-22'11'0,"-8"18"0,-9 15 0,14-12 0,-3 7-2113,1 0 1,-5 7-1,-1 2 1,1-2 2112,-4 2 0,0-1 0,-1 4 0,6-6 0,-2 3 0,-1 3 0,0-1 0,2-1 0,-6 8 0,1-1 0,1 0 0,2-4 0,2 2 0,2-4 0,1 2 682,-3 7 0,0 0 0,7-4-682,10 0 0,5-5 0,-2 14 0,12 3 0,13-54 0,5-9 0</inkml:trace>
  <inkml:trace contextRef="#ctx0" brushRef="#br0" timeOffset="122457">26560 18099 24575,'-21'50'0,"3"-16"0,-3 4 0,-8 13 0,-5 6-2276,6-10 1,-4 6 0,0 2 0,2-2 2275,-3 7 0,3-1 0,-1 3 0,1-5 0,-2 2 0,0 0 0,5-3-70,2 1 1,3-3 0,3-1 69,3-5 0,1-2 0,3 0 261,-3 15 0,6-2 0,8-12 0,4-3 0,4-7 1,0-1-1</inkml:trace>
  <inkml:trace contextRef="#ctx0" brushRef="#br0" timeOffset="122634">26666 18649 24575,'-21'49'0,"-1"0"0,3-2 0,1 0 0,-1 7 0,2 0 0,6-12 0,2-1 0,1 0 0,3-3 0,12 15 0,6-2 0</inkml:trace>
  <inkml:trace contextRef="#ctx0" brushRef="#br0" timeOffset="122803">26929 18786 24575,'-23'52'0,"1"1"0,-1-1 0,-1 0 0,1 0 0,0-1 0,4-6 0,1-1 0,0 0-1027,-7 23 1,1 0 1026,2-2 0,3-1 0,8-3 0,3-1 0,2 1 0,0 0 0</inkml:trace>
  <inkml:trace contextRef="#ctx0" brushRef="#br0" timeOffset="124984">32521 17577 24575,'-12'0'0,"1"-1"0,4 1 0,0 0 0,3 0 0,14-1 0,48-8 0,5 6 0,-7-4 0,4-2-367,-9 0 0,1 0 367,6-2 0,2-2-1050,-2-2 1,0-1 1049,1 3 0,1 1 0,-3 3 0,4 1 0,2 0 0,6 0 0,-3 2 0,-12 2 0,-2 2 0,3-1-740,-3 0 0,3-1 0,0 0 1,-3 0 739,2 1 0,-3 0 0,-1 0 0,-1 0 0,0 0 0,-1 0-597,1 0 1,-1-1 0,-1-1 596,22-2 0,-2 0 0,-4 1 0,-2-1 0,-3 0 0,-1 1-206,-4 1 0,-2 0 206,-3 2 0,-2 1 529,-7 0 1,-1 0-530,-1 2 0,0 0 0,9 0 0,-1 0 0,-9 0 0,0 0 1364,23 1 1,-1 0-1365,-4 0 0,12 6 2257,-39-2-2257,-1 8 1323,-7-5-1323,1 2 625,-10-5-625,-3 0 0,-3-3 0,-3 4 0,-1-4 0,0 3 0,0-3 0,0 7 0,0 4 0,0 36 0,0-7 0,0 20 0,0 8 0,0-23 0,0 0-1021,0 24 1,1 0 1020,1-13 0,2-3 0,0-2 0,3 0 0,0 3 0,1 0 0,0 5 0,-1 0 0,1 1 0,-1 0 0,-3-2 0,0 2 0,1 3 0,1 5 0,-2-3 0,-2-19 0,-1-2 0,1 3 0,1 16 0,1 3 0,-1-3 0,-2 5 0,-2-4 0,2 2 0,0-1 0,-1-6 0,0-1 0,0-3 0,0-1-357,1-4 0,-2-4 357,-3 10 0,3-3 0,-8-44 0,0-7 0,-26-14 0,-13-20 0,13 7 0,0 0 0</inkml:trace>
  <inkml:trace contextRef="#ctx0" brushRef="#br0" timeOffset="126133">31897 19580 24575,'-4'0'0,"1"-1"0,11 1 0,32 0 0,1 0 0,-6 2 0,2 1 0,31 3 0,-29 0 0,5 1 0,2-3 0,5 0 0,-2-1-512,8 2 1,4-1 511,-6-2 0,6-1 0,1 0 0,-6 0-1469,15 0 1,-1 1 1468,-5-2 0,3 1 0,-4 0 0,1 1 0,0-1 0,-5 1 0,3 0 0,-3-1 0,5 0 0,1 0 0,-14-1 0,6 1 0,-2-1 0,-6 1 0,4-1 0,-3 0-40,15 0 1,-2 0 39,5 0 0,-26 0 0,-1-1 0,18 1 0,-22 0 0,-2-1 0,9 1 0,18-3 0,-12 2 432,-15 0 0,3 0-432,12 1 0,0 0 0,-8 0 0,-1 0 0,15 0 0,3 0 0,-3 0 0,-1-1 0,-13 0 0,0-1 0,13-1 0,-2 0 1538,-18-1 1,-1-1-1539,15-1 0,-2 1 98,4-3-98,-13 5 0,-6 0 0,-19 2 0,2 1 0,-10 0 0,5-2 0,-6 1 0,6-1 0,-7 2 0,-3 0 0,-24 0 0,-37 0 0,17 0 0,-1 0 0</inkml:trace>
  <inkml:trace contextRef="#ctx0" brushRef="#br0" timeOffset="143388">23413 22228 24575,'-2'-8'0,"0"6"0,6 54 0,7 17-2609,-6-8 1,0 6 2608,1 3 0,-2 2 0,-1-2 0,-2 0-282,-1-1 1,0-2 281,1-12 0,1-3 492,0-9 0,1-3-492,3 16 0,0-18 0,-3-44 0,-2-17 0</inkml:trace>
  <inkml:trace contextRef="#ctx0" brushRef="#br0" timeOffset="143684">22930 22859 24575,'-20'0'0,"7"1"0,19-1 0,27 3 0,23-3 0,-11-3 0,6-6 0,1-7 0,4-5 0,-2 0-1590,8-2 1,-1-2 1589,-9-2 0,1-3 0,-7 5 0,-12 7 0,-4 3 186,12-10 0,-23 17 1,-9 6-1</inkml:trace>
  <inkml:trace contextRef="#ctx0" brushRef="#br0" timeOffset="143944">23672 22167 24575,'0'48'0,"0"18"0,-1-8 0,-1 4 0,-1-6 0,-2 1-1888,-1 11 1,-1 1 1887,-1-15 0,-2-2 0,-2-3 0,-1 0 167,1 2 1,-2-1 0,-2-7-1,-1-2 1,0 0 0,0-1 0</inkml:trace>
  <inkml:trace contextRef="#ctx0" brushRef="#br0" timeOffset="144220">22713 23861 24575,'-6'0'0,"14"-2"0,38-25 0,-11 8 0,5-4-957,-2-2 1,3-3 0,0 0 956,2-1 0,2 0 0,-1-2 0,3-4 0,-1-1 0,5-1 0,-2 4 0,5-1 0,-1 1 0,-4 1 0,-3 1 0,-3 2 0,2 1 0,17-7 0,3 0 0,-11 8 0,4-1 0,-1 6 0</inkml:trace>
  <inkml:trace contextRef="#ctx0" brushRef="#br0" timeOffset="144511">23425 23600 24575,'-14'68'0,"7"-33"0,0 5 0,0 9 0,1 7 0,1-4 0,0 2 0,1 0-1054,0-2 1,0 3 0,1-6 1053,3-6 0,0-5 995,2 21-995,-1-24 519,4-20-519,6-79 0,-5-2 0,-1 2 0,0 0 0</inkml:trace>
  <inkml:trace contextRef="#ctx0" brushRef="#br0" timeOffset="144792">23473 23730 24575,'40'32'0,"0"1"0,0-1 0,15 13 0,-15 2 0,-36-1 0,-8 0 0,4 25 0,0-14 0,-1-31 0,-2-22 0,-2-11 0,1-15 0,1 1 0,3-19 0,4-14 0,11 1 0,5-3 0,-2 4 0,2 0 0,-1 5 0,2-2 0,-1 2 0,2-9 0,-2 2 0,-2-3 0,-1-1 0</inkml:trace>
  <inkml:trace contextRef="#ctx0" brushRef="#br0" timeOffset="145312">24166 22512 24575,'-6'0'0,"-3"0"0,6 0 0,-5 18 0,-6 16 0,3 25 0,4-9 0,1 2 0,3-15 0,2-1 0,-3 9 0,8-3 0,18-12 0,8-7 0,30 1 0,1-16 0,6-11-354,-11-10 1,2-8 353,-3 1 0,3-3 0,-5 1 0,-2-3 0,-4 2 0,12 0 0,-8 7 0,-22 12 0,-14 33 0,-14 20 0,-3-11 0,-2 2 0,0 0 0,-1 4 0,-10 23 0,-3 1 0,5-18 0,-1 4-374,-1-2 0,-3 7 0,0 2 0,1-7 374,-5 14 0,-1-2-848,1-5 0,-1 4 0,0-5 848,-2-4 0,-1-1 0,-1-5 0,-2 2 0,1-3 0,0 3 0,-2-2 0,0-4 0,-3 2 0,3-14 0,-5-12 0,-7-19 0</inkml:trace>
  <inkml:trace contextRef="#ctx0" brushRef="#br0" timeOffset="146076">24016 23518 24575,'-7'0'0,"3"1"0,22-1 0,23 12 0,-8-5 0,5 1 0,7 5 0,6 3-1442,1 1 1,6 0 0,-3 2 1441,10 6 0,0 3 0,-16-8 0,3 3 0,0-1 0,-6 0 0,7 6 0,-4-1 77,7 5 1,-5-2-78,6 2 0,-14-8 0,-10-6 0,-15-11 0,-7-23 0,-8-9 0</inkml:trace>
  <inkml:trace contextRef="#ctx0" brushRef="#br0" timeOffset="148821">25186 22809 24575,'-19'1'0,"6"2"0,22-2 0,22 2 0,22-5 0,14-9 0,-29 2 0,-1-2 0,0-2 0,0-2-490,1 3 0,-1-1 490,0-2 0,-1 0 109,34 1-109,-17-9 0,-6 17 0,-40 29 0,-16 30 0,-10-12 0,-5 3 0,-2 3 0,-2 1-834,-1-1 1,0-1 833,0-1 0,0 1 0,5-3 0,1-1 172,1 0 1,2-4-173,-6 11 123,12-12-123,6-28 0,24-15 0,19-37 0,-6 17 0,4-2 91,7-11 0,3 1-91,-1 7 0,0 4 0,-1 3 0,1 4-71,4 2 1,-2 5 70,9 2 0,-7 19 0,-38 30 0,-10 11 0,-6-9 0,-3 2-123,2 2 0,-1 5 1,-5 0 122,-13 9 0,-6 0 0,1-3-758,-5 5 1,-1-1 757,2-4 0,-1 4 0,0-5 0,-6 1 0,3-6 212,9-8 1,2-2-213,0-3 0,3-4 0,3 0 0,-7-20 0,2-5 0</inkml:trace>
  <inkml:trace contextRef="#ctx0" brushRef="#br0" timeOffset="149012">25558 23412 24575,'1'24'0,"7"1"0,14 18 0,4-16 0,3-2 0,22 4 0,-17-13 0,0 0 0</inkml:trace>
  <inkml:trace contextRef="#ctx0" brushRef="#br0" timeOffset="149424">26219 22726 24575,'-8'59'0,"5"-17"0,-1 8 0,3 2 0,8 6 0,-3-13 0,4-1 0,13 0 0,2-6 0,-4-25 0,5-21 0,-4-12 0</inkml:trace>
  <inkml:trace contextRef="#ctx0" brushRef="#br0" timeOffset="149807">26494 21871 24575,'0'59'0,"0"-1"0,0 0 0,0 5 0,2-3 0,0 6 0,2 0-2697,0 1 0,1 0 0,1 0 2697,1 1 0,2 1 0,0 1 0,0-12 0,0 1 0,0 0 0,1 0 0,1 0 0,0 0 0,0 0 0,1 0-664,0 4 0,1 0 0,0 1 0,0-1 664,-1-2 0,0 1 0,0-1 0,0-2 0,1 10 0,-1-2 0,0-1 243,-2-2 0,-1 0 1,-1-8-244,-3-8 0,-1-4 0,1-2 0,-2-8 0,-3-15 2989,-2-14-2989,-10-8 4828,-11-7-4828,-13-13 0,10-2 0,0-5 0,-2-4 0,0 1 0</inkml:trace>
  <inkml:trace contextRef="#ctx0" brushRef="#br0" timeOffset="154283">30361 17507 24575,'-3'-1'0,"-1"1"0,1-1 0,-5 26 0,-2 12 0,-1 7 0,-3 8 0,-1 4-691,2-5 1,-2 3 0,1-1 690,-1-3 0,0 0 0,0 0 0,0-2 0,0 1 0,2 2 0,0 12 0,1 3 0,3-3 0,1 5 0,6-2 71,3-16 0,3 0 0,7-9 0,40 8 0,-16-37 0,0-1 0</inkml:trace>
  <inkml:trace contextRef="#ctx0" brushRef="#br0" timeOffset="154543">31196 17551 24575,'-26'19'0,"1"16"0,2 8 0,4-6 0,1 5-958,-1 2 0,-1 8 0,-1 3 0,3-6 958,1-3 0,1-3 0,0 2 0,-8 19 0,0 4 0,3-2 0,7-7 0,4-1 0,0-6 0,-2-7 0,2-3 0,9 2 0,-1 1 0</inkml:trace>
  <inkml:trace contextRef="#ctx0" brushRef="#br0" timeOffset="154752">31418 17792 24575,'-15'36'0,"-1"1"0,0-1 0,-1 1 0,-3 9 0,-1 2 0,2 1 0,0-1-1540,3 0 1,1 0 1539,2 4 0,2 1 0,5-4 0,2-3 194,-1-8 0,4-3 0,13 9 1,4-28-1</inkml:trace>
  <inkml:trace contextRef="#ctx0" brushRef="#br0" timeOffset="155059">31725 17993 24575,'-32'58'0,"7"-2"0,3-11 0,13 0 0,8 1 0,21-22 0,23-19 0,-10-20 0,1-9 0,6-6 0,-1-3 0,-3 2 0,-2 2 0,21-11 0,-29 43 0,-21 44 0,-16-3 0,-7 5 0,-6 9 0,-4 9 0,9-19 0,-2 8 0,-1 2 0,1-1 0,3-5 0,-2 6 0,3-5 0,0 4 0,-1 2 0,-1 4 0,2-1 0,6-10 0,11-5 0,-1 0 0</inkml:trace>
  <inkml:trace contextRef="#ctx0" brushRef="#br0" timeOffset="158218">17103 23786 24575,'-18'-3'0,"5"12"0,11 19 0,10 22 0,2 0 0,3 3 0,-2-9 0,1 1 0,3 3 0,1 4 0,-1-5-636,-2-4 0,0-3 636,6 10 0,-1-5 0,1-1 0,0-22 0,-3-11 0</inkml:trace>
  <inkml:trace contextRef="#ctx0" brushRef="#br0" timeOffset="158535">17262 23815 24575,'37'1'0,"-1"-1"0,6 1 0,1-1 0,9-5 0,1 0-1380,1 1 1,-1 0 1379,-3-2 0,-2 0 0,-8 5 0,-4 5 876,14 15-876,-25 27 0,-24 22 0,-19-25 0,-10 3 0,0-2-972,-5 8 1,-4-1 971,0-7 0,-4 2 0,2-6 0,0-2 0,3-5 0,-13 13 0,48-21 0,40-25 0,1-9 0,3-6 178,2-4 1,-1-5-1,-1-7 1,-4-4 0,-5-4-1,1 1 1</inkml:trace>
  <inkml:trace contextRef="#ctx0" brushRef="#br0" timeOffset="158806">18202 23166 24575,'-25'35'0,"0"0"0,4-2 0,-1 6 0,-2 8 0,-2 10 0,-1 2 0,4-4-2141,4-3 1,2-3 0,0 3 2140,-1-2 0,0 4 0,0-1 0,4-3 0,2-2 0,4-2 0,0-1 313,1 15 0,1-3 0,0-15 0,2-3 0,4 18 0</inkml:trace>
  <inkml:trace contextRef="#ctx0" brushRef="#br0" timeOffset="158999">18296 23248 24575,'50'3'0,"10"11"0,-26-5 0,4 3 0,4 5 0,4 4 0,-1-1 0,11 4 0,1 2-1450,-9-2 0,3 2 0,-4 1 1450,2 4 0,-5-1 0,-8-6 0,-2-2 0,19 17 0</inkml:trace>
  <inkml:trace contextRef="#ctx0" brushRef="#br0" timeOffset="159221">18248 23819 24575,'14'-9'0,"23"-19"0,17-13 0,-4 3 0,-5 2 0,2 0 0,-4 5 0,6-4 0,-1 1 0,-8 7 0,-6 3 0,-5 7 0,22 1 0</inkml:trace>
  <inkml:trace contextRef="#ctx0" brushRef="#br0" timeOffset="159680">18330 24491 24575,'-27'43'0,"15"-20"0,-7 29 0,18-73 0,17-20 0,6-8 0,-5 4 0,2-1-843,15-14 0,7 6 843,-11 26 0,4 7-158,12 8 0,2 6 158,15-4-14,-25 16 1,-4 8 13,-10 26 0,-19 6 0,-6 13 0,-4-4 0,-3-3 0,-3-1-513,-1 8 0,-1 4 1,-5-11 512,-6-16 0,-2-7 0,-26 17 1125,8-26-1125,1-10 0,9-53 0,5-20 0,13 14 0,3-5 0,-1-14 0,1 1 0,-1-1 0</inkml:trace>
  <inkml:trace contextRef="#ctx0" brushRef="#br0" timeOffset="160220">19924 22798 24575,'-29'39'0,"1"-1"0,0 0 0,2 6 0,6 1 0,0 8 0,0 2 0,1-5 0,-7 15 0,-2 1 0,8-17 0,-1 6 0,-1-2 0,2-7 0,-4 2 0,0 0 0</inkml:trace>
  <inkml:trace contextRef="#ctx0" brushRef="#br0" timeOffset="160429">19530 22895 24575,'63'7'0,"7"1"0,-34 1 0,1 0 0,4-1 0,1 1-1019,1 2 0,0 2 1019,-2 0 0,-1 1 0,2 4 0,-2 3 131,-10 3 0,-4 3 0,13 30 1,-20 5-1</inkml:trace>
  <inkml:trace contextRef="#ctx0" brushRef="#br0" timeOffset="160643">19424 23853 24575,'8'3'0,"38"-25"0,-6 2 0,4-4-2474,14-11 1,2-4 2473,-21 12 0,0-2 0,0-1 0,4-2 0,-1-1 0,-2 3 0,0-1 0,-2 3 0,1-2 0,0 1 0</inkml:trace>
  <inkml:trace contextRef="#ctx0" brushRef="#br0" timeOffset="160835">19921 23382 24575,'-19'49'0,"1"-1"0,0 1 0,0-3 0,-1-2 0,2-2 0,-5 4 0,1-1-2102,-4 4 0,-1 2 2102,-2 5 0,0 2 0,9-16 0,0 0 0,-1 5 0,1 8 0,0 8 0,1-1 0,1-7 0,-4 8 0,2-1 0,3 0 0,0 1 0,0-1 0</inkml:trace>
  <inkml:trace contextRef="#ctx0" brushRef="#br0" timeOffset="161215">19666 24292 24575,'5'39'0,"0"0"0,2 0 0,0-2 0,3 7 0,6 7 0,-2-16 0,-4-11 0,-4-38 0,-7-30 0,1 7 0,-1-4-549,-1-5 1,0 0 548,1 1 0,2 1 0,2 1 0,3 3-284,16-21 284,17 8 0,18 18 0,-8 17 0,3 4 0,-13 6 0,1 2 0,17 4 0,-4 7 0,-7 18 0,-10 28 0,-29 9 0,-9-4 0,-4 0 0,2 7 0,-2-20 0,-5-12 0,-11-33 0,-19-47 0,14 13 0,0 0 0</inkml:trace>
  <inkml:trace contextRef="#ctx0" brushRef="#br0" timeOffset="161386">19940 23794 24575,'17'68'0,"0"-1"0,1 1 0,-1 0 0,1-1 0,-1 1 0,-1-6 0,0 2 0,0-2 0,-1-1 0,-1-5 0,-1-6-1858,0 6 1,-1-8 0,0 0 1857,1 1 0,-1 0 0,1 0 0,0 0 0,-1-1 0,1-1 277,4 17 0,-1-5 1,-2-21-1,-1-4 1,12 17-1</inkml:trace>
  <inkml:trace contextRef="#ctx0" brushRef="#br0" timeOffset="161647">20304 23133 24575,'-5'-2'0,"1"0"0,15-4 0,20-2 0,8 3 0,4 2 0,26-3 0,-22 4 0,0 1 0</inkml:trace>
  <inkml:trace contextRef="#ctx0" brushRef="#br0" timeOffset="161815">20606 22963 24575,'0'48'0,"4"5"0,0 6 0,-2 2 0,-2 4 0,0-11 0,-1 3 0,-2-1 0,0-1 0,0 1 0</inkml:trace>
  <inkml:trace contextRef="#ctx0" brushRef="#br0" timeOffset="161983">20278 23643 24575,'48'-42'0,"-20"15"0,3 0 0,8 4 0,3 1 0,4-10 0,-1 1 0,-2 7 0,-2 2 0,14-11 0,-20 18 0</inkml:trace>
  <inkml:trace contextRef="#ctx0" brushRef="#br0" timeOffset="162824">20285 23867 24575,'17'-25'0,"14"-7"0,-5 7 0,3-1 0,5-5 0,1-2 0,3-3 0,0 0 0,7-1 0,-3 3 0,5-3 0,-8 38 0,-54 44 0,-17 15 0,15-24 0,-1 0 0,-3 6 0,-4 3 0,0-4 0,-3 3 0,1-6 0,-7 9 0,-2 12 0,25-49 0,5 1 0,2-3 0,5-5 0,4 0 0,4-4 0,8-26 0,-1-8 0,5-23 0,-10 11 0,2 19 0,-8 14 0,-1 35 0,-3 16 0,-1 24 0,0-22 0,0 1 0,3-1 0,1 0 0,1 8 0,4 0-822,2 1 1,4 0 821,4 0 0,6 3 0,3 4 0,5 4 0,0-4 0,-4-12 0,-1-2 0,3 1-788,7 13 1,2 3 0,-2-6 787,1-4 0,-2-6 0,-3-10 0,-1-3 0,9 9 0,-10-22 0,-16-28 0,-2-50 0,-6 10 0,0-6 42,-2 9 1,-1-3-1,1-4-42,-1 1 0,-1-5 0,1 0 0,0 3-190,0-2 0,-1 2 0,1 0 190,-1-10 0,0-1 0,0 7 0,1 5 0,-2 6-24,-1 7 1,-3 4 23,-9-4 0,-7 13 0,-45 46 0,11 11 630,10-8 1,-2 7-631,8 11 0,2 8 0,3-4 0,4-8 0,1 0 1587,-14 25 0,10-3-1587,27-16 60,26-13-60,27-4 0,-13-15 0,3-4-769,8 0 0,2-4 769,2-6 0,0-4-910,4-3 1,-1-3 909,-2-4 0,-2-3 0,0-3 0,-2-2 0,-5 2 0,0 0 0</inkml:trace>
  <inkml:trace contextRef="#ctx0" brushRef="#br0" timeOffset="164012">21817 23536 24575,'-5'-4'0,"1"0"0,3 0 0,14 0 0,19-1 0,8 2 0,5 3 0,-13 0 0,-12 0 0,-7 0 0,-4 0 0,-6 8 0,0 11 0,-3 11 0</inkml:trace>
  <inkml:trace contextRef="#ctx0" brushRef="#br0" timeOffset="164229">21968 23987 24575,'14'-6'0,"1"-3"0,24 0 0,4 2 0,1-1 0,6 1 0</inkml:trace>
  <inkml:trace contextRef="#ctx0" brushRef="#br0" timeOffset="165324">27560 22236 24575,'-9'-3'0,"3"0"0,16 3 0,27-6 0,31-5 0,-24-3 0,6-4 0,-3-1 0,10-6 0,-1-2 0,-8 4 0,2-1 0,-7-1 0,-7-3 0,-5 0 0,-3 5 0,1 0 0</inkml:trace>
  <inkml:trace contextRef="#ctx0" brushRef="#br0" timeOffset="165575">27865 21732 24575,'-3'38'0,"0"-1"0,0 28 0,0-6 0,1 4-838,1-9 0,2 2 838,-1 3 0,0 4 0,0-1-1182,0-12 0,0-1 1,0 2 1181,0 17 0,0 3 0,0-5 0,0-2 0,0-5 0,0 2 0,0 0 0</inkml:trace>
  <inkml:trace contextRef="#ctx0" brushRef="#br0" timeOffset="165847">27439 22726 24575,'14'-4'0,"41"-29"0,-8 7 0,5-5-1857,-10 5 1,2-3 0,0 0 1856,-1-2 0,0 0 0,-2 1 0,14-8 0,-3 4 332,-9 9 1,-5 4 0,12-1 0,-18 18 0</inkml:trace>
  <inkml:trace contextRef="#ctx0" brushRef="#br0" timeOffset="166103">27035 23394 24575,'-18'0'0,"6"-1"0,38-11 0,13-10 0,12-10 0,1 1 0,-7 6 0,0 0 0,4-2-1339,4-5 0,5-3 1,0-1-1,-4 3 1339,-1 0 0,-4 3 0,-1 0 0,13-10 0,-4 4 0,-14 12 0,-2 3 0,18-5 0</inkml:trace>
  <inkml:trace contextRef="#ctx0" brushRef="#br0" timeOffset="166450">27783 22949 24575,'-19'3'0,"-9"20"0,0 18 0,-1 10 0,2-6 0,0 5-1048,4 0 1,-2 8-1,1 1 1,3-5 1047,2-7 0,3-4 0,1 5 0,0 5 0,2 6 0,0-1 0,3-7 0,1 4 0,4-4 0,0 8 0,6-7 0,9-16 0,3-17 0</inkml:trace>
  <inkml:trace contextRef="#ctx0" brushRef="#br0" timeOffset="166742">27798 23266 24575,'-3'45'0,"1"0"0,-3-2 0,-1 2 0,1 22 0,0 8 0,2-21 0,-1 5 0,2-1 0,1-7 0,1-1 0,3-2 0,4 9 0,5 4 0,6-23 0,26-37 0,-6-16 0,0-7-1678,-2-7 1,-3-5 1677,3-13 0,-3-4 116,1-4 1,-2-2 0,-10 14 0,0-1 0,0-1 0,0-2 0,0 1 0,0-1 0</inkml:trace>
  <inkml:trace contextRef="#ctx0" brushRef="#br0" timeOffset="167067">28412 23065 24575,'-54'34'0,"0"0"0,-1-1 0,1 1 0,5-4 0,0 1 0,5-1 0,7-2 0,7 3 0,7-1 0,-13 17 0,9-11 0,15-7 0,1 0 0,10-3 0,9-6 0,10 1 0,30 2 0,19-3 0,-22-11 0,3-1-855,4 1 0,1-1 855,-1-1 0,3-1 0,0 1 0,4 0 0,-5 1 0,1-1 0,-1 0 0,15 1 0,-3-1-190,-28-3 0,-5 0 190,15 3 0,-6 1 0,-19-6 0,-11-5 0</inkml:trace>
  <inkml:trace contextRef="#ctx0" brushRef="#br0" timeOffset="172641">23259 25117 24575,'45'1'0,"5"0"0,-13 0 0,4-2 0,25-5 0,5-2-1959,-10 4 0,8-3 1959,-14-1 0,9-3 0,7-1 0,2 0 0,-3 0 0,-7 1-1501,1 1 0,-5 1 0,1 1 1,5-3 1500,0 0 0,5-2 0,4-1 0,-1 0 0,-2 1 0,-7 1 0,0 2 0,-4 1 0,-3 0 0,2 0 0,1-3 0,-1-1 0,2 0 0,3 3-446,3 1 1,4 3 0,1 0 0,0 0 0,-5-1 445,-1-2 0,-4 0 0,1-1 0,5-1 0,-4 2 0,6 0 0,3-1 0,0 0 0,-5 0 0,-7 0-592,13-4 0,-9 1 0,3-3 592,-6-1 0,3-1 0,-1-1 0,-7 2 163,-7 3 1,-5 2-1,-2-1-163,10-5 0,-5 1 0,-11 5 0,-4 2 3369,1 1-3369,-38 14 0,-9 15 0,-18 13 0</inkml:trace>
  <inkml:trace contextRef="#ctx0" brushRef="#br0" timeOffset="173191">26249 24913 24575,'32'24'0,"7"2"0,0 2 0,1 1 0,-11-8 0,2 2 0,22 12 0,0-1 0,-3-2 0,-18-10 0,-1-3 0,-1-5 0,-14 0 0,-5-7 0</inkml:trace>
  <inkml:trace contextRef="#ctx0" brushRef="#br0" timeOffset="173395">26737 24776 24575,'4'25'0,"19"3"0,2 6 0,1-9 0,2 0 0,9 9 0,-11-9 0,-2 0 0,1 3 0,-1 3 0</inkml:trace>
  <inkml:trace contextRef="#ctx0" brushRef="#br0" timeOffset="174200">28101 24599 24575,'-6'27'0,"-9"19"0,-5 6 0,4-12 0,-1 3 0,-5 10 0,-3 7 0,2-8 0,1-9 0,0-5 0,0 10 0,1-5 0,2-10 0,34-37 0,14-17 0,4-7 0,-4 6 0,0 1 0,12-8 0,-1 3 0,3 7 0,-12 12 0,-5 0 0,-13 14 0,-7 16 0,-5 14 0,-13 6 0,-2 2 0,2 7 0,-5-15 0,7-6 0,28-19 0,21-28 0,-8 4 0,5-1 0,21-13 0,2-1 0,-13 9 0,0 3 0,13-3 0,-1 4 0,-19 7 0,-4 7 0,11 18 0,-16 16 0,-28 20 0,-15-10 0,-5 1 0,5-11 0,-3-1-262,-9 9 1,-3-2 261,-12 6 0,12-14 0,0-3 0,-2-3 0,-8 18 0,26-32 0,5 9 0,-3-10 0,5 1 0,-4-9 0,1-7 0,-6-4 0</inkml:trace>
  <inkml:trace contextRef="#ctx0" brushRef="#br0" timeOffset="174411">28574 24647 24575,'23'28'0,"1"-1"0,2 0 0,-2-1 0,8 18 0</inkml:trace>
  <inkml:trace contextRef="#ctx0" brushRef="#br0" timeOffset="174746">28966 24620 24575,'47'-23'0,"0"0"0,1-1 0,6 0 0,2-2 0,2 0 0,4-4 0,-5 2 0,-3 1 0,-4 1 0,0-3 0,-1 1 0</inkml:trace>
  <inkml:trace contextRef="#ctx0" brushRef="#br0" timeOffset="175017">29703 24089 24575,'-28'20'0,"-2"18"0,6-6 0,-2 8 0,0 7 0,-2 7 0,1-1-2220,4-9 0,1-1 0,-1 3 2220,1 2 0,-1 5 0,0-1 0,1-5 0,-8 16 0,1-3-8,11-15 1,1 2-1,0-4 8,-2 2 0,1-2 286,2-1 1,2-3-1,-3-1 1,5-14-1</inkml:trace>
  <inkml:trace contextRef="#ctx0" brushRef="#br0" timeOffset="175187">29447 24913 24575,'-4'57'0,"1"-2"0,1 3 0,2-6 0,8-10 0,1 1 0,6 16 0,-5-19 0,0-2 0,0 9 0</inkml:trace>
  <inkml:trace contextRef="#ctx0" brushRef="#br0" timeOffset="175458">29484 25109 24575,'62'-20'0,"-29"6"0,0-3 0,7-3 0,4-3-1900,3-5 0,5-5 0,-3 3 1900,6 0 0,-1 3 0,-5 2 0,3 0 0,-8 12 1697,6 27-1697,-18 32 0,-38 7 0,-11 4 0,8-18 0,-3 0 151,-9 14 0,-2-2-151,-5 2 0,-8 0 0,14-26 0,-8-6 0</inkml:trace>
  <inkml:trace contextRef="#ctx0" brushRef="#br0" timeOffset="175665">29831 24653 24575,'-9'51'0,"2"13"0,6-13 0,2 4-1810,-1 0 1,0-1 1809,0 4 0,0 1 0,0 1 0,0 0 0,0 2 0,0 0-1000,-1 4 1,2 2 999,0-20 0,2 1 0,0-1 0,3 23 0,1-1 0,-1-20 0,1 1 0,0-1 0,1-2 0,-1 0 0,1 0 0</inkml:trace>
  <inkml:trace contextRef="#ctx0" brushRef="#br0" timeOffset="176037">30620 24605 24575,'26'-11'0,"17"-17"0,9-6 0,0 9 0,5-2-1516,-8 3 1,6-4-1,1 1 1,-7 5 1515,6 2 0,-2 4 0,16-4 0,-5 6 0,-6 16 0</inkml:trace>
  <inkml:trace contextRef="#ctx0" brushRef="#br0" timeOffset="176322">30974 23993 24575,'0'39'0,"6"16"0,3-9 0,6 12 0,1 5 0,0-5-2992,0 2 1,1-2-1,3 4 2992,-2-6 0,3 4 0,2 2 0,0-2 0,-1-5 0,8 10 0,-1-5 0,2-3 460,0-3 1,1-3 0,2 0-461,5 3 0,2-1 0,-3-4 0,-1-2 0,-1-3 316,8 6 1,-6-18-1,-19-36 1,-5-14-1</inkml:trace>
  <inkml:trace contextRef="#ctx0" brushRef="#br0" timeOffset="176659">30868 25074 24575,'8'-5'0,"30"-14"0,10 0 0,6 2 0,-1-6 0,-9 9 0,-29 26 0,-11 27 0,-16 3 0,-8 11 0,0-2 0,-1 10 0,-5 1 0,-2-6 0,-6 7 0,-1-3 0,5-10 0,4-9 0,4-6 0,1 7 0,11-17 0,29-43 0,13-19 0,8-4 0,7-9 0,-4 0 0,-10 3 0,-2-1 0,1-2 0,-1 0 0,0 1 0,0-1 0,1 0 0</inkml:trace>
  <inkml:trace contextRef="#ctx0" brushRef="#br0" timeOffset="176839">31314 23446 24575,'4'-5'0,"9"0"0,17 3 0,13 40 0,1 15 0,-13-14 0,-1 5 0,1 12 0,1 0 0,-1 0 0</inkml:trace>
  <inkml:trace contextRef="#ctx0" brushRef="#br0" timeOffset="182210">18517 18388 24575,'-8'0'0,"2"0"0,4 0 0,-4-1 0,-2 1 0,-17 11 0,9-6 0,-9 9 0</inkml:trace>
  <inkml:trace contextRef="#ctx0" brushRef="#br0" timeOffset="193530">18518 11646 24575,'-17'0'0,"0"-2"0,1 0 0,0 0 0,7-3 0,-1 4 0,7-1 0,0 1 0,10 1 0,26-1 0,22 1 0,-12 0 0,7 0 0,13 0 0,9 0 0,-1 0-1676,-9-1 1,-1 1 0,3-1 1675,3 1 0,5 1 0,1-1 0,-4-1 0,-14-1 0,-1-1 0,-2 0 0,0 0-944,18 0 1,-1-1 0,-2 0 943,-6-1 0,-2-1 0,-1-1-30,-6 1 0,0 0 1,0 1 29,3-1 0,0 2 0,-4 0 0,3-1 0,-3 2 0,6 0 0,-6 0 0,2 2 4077,-7-2-4077,-8 1 3723,-7 0-3723,4 0 145,-14 2-145,4-3 0,-15 3 0,-4-2 0,-3 0 0,13 0 0,0-5 0,15-1 0</inkml:trace>
  <inkml:trace contextRef="#ctx0" brushRef="#br0" timeOffset="201133">24189 13254 24575,'0'-10'0,"0"2"0,0 5 0,-3 2 0,-1 1 0,-5 0 0,2 0 0,-10 0 0,-45-3 0,19 0 0,4 1 0,-2 0 0,-13 0 0,10 2 0,-10 0 0,11 0 0,7 0 0,-14 0 0,10 0 0,-18 3 0,5 6 0,-7 3 0,21 0 0,2 1 0,-14 2 0,-5 5 0,32-11 0,2 3 0,5-6 0,-7 5 0,0-7 0,-10 7 0,-6-2 0,-1 5 0,-18 10 0,12-6 0,14-4 0,-1 2 0,-23 13 0,5-1 0,-3-2 0,10-4 0,3-10 0,4 6 0,-7-3 0,2 7 0,-3-3 0,6-1 0,9-2 0,-4 4 0,10-3 0,-3 1 0,14-7 0,3-4 0,3-3 0,4 0 0,-2-3 0,4 3 0,-2-1 0,2 1 0,0 3 0,10-6 0,6 2 0</inkml:trace>
  <inkml:trace contextRef="#ctx0" brushRef="#br0" timeOffset="204637">22558 12309 24575,'0'0'0</inkml:trace>
  <inkml:trace contextRef="#ctx0" brushRef="#br0" timeOffset="206397">22475 12374 24575,'-4'-12'0,"-1"-3"0,0 8 0,1-3 0,-1-1 0,3 4 0,-1-3 0,-1 5 0,4 1 0,-4 2 0,4 7 0,-8 30 0,0 18 0,0-7 0,0 5-643,-2 6 1,1 4 642,2-12 0,0 2 0,0 2 0,-3 4 0,0 1 0,-1 5 0,0 2 0,-1 5 0,-1 0 0,1-3 0,0 3 0,1-3 0,-2 2-484,2-8 0,-1 3 0,0-2 0,1-4 484,1-4 0,0-4 0,1-1 0,-3 19 0,0-1 0,0-8 0,1-1-221,3-8 1,1-4 220,-4 7 0,6-15 0,2-23 1125,2-7-1125,0-3 2013,-1-2-2013,1-2 524,-2-6-524,2-17 0,-2-15 0,3-23 0,0 5 0,4-2 0,2 22 0,3 0 0,5-10 0,7-15 0,-12 36 0,1 6 0,-6 4 0,4 0 0,12-14 0,-6 6 0,17-11 0,15-12 0,-14 17 0,21-16 0,-25 22 0,7-4 0,3 0 0,2-8 0,9 5 0,-23 5 0,6 8 0,-25 12 0,3 3 0,-3 1 0,7 0 0,0 1 0,8 4 0,2 0 0,1 7 0,10 1 0,-13 0 0,10 3 0,-23-9 0,1 1 0,-10-3 0,0 12 0,0 7 0,-17 17 0,-6 7 0,7-3 0,-2 1-1005,-11 11 1,-1 1 1004,8 1 0,3 1 0,2 5 0,3-1 0,5-13 0,2 1-334,0-2 1,1 3 0,4-9 333,9 5 0,4 12 0,3-50 0,25-7 0,-8-10 1900,28-9-1900,-8-19 0,-6 2 1109,-12-3-1109,-17 20 0,-4 4 0,3-27 0,7-11 0</inkml:trace>
  <inkml:trace contextRef="#ctx0" brushRef="#br0" timeOffset="208029">24239 12442 24575,'-25'-6'0,"-3"0"0,-6 4 0,-1 1 0,-29 12 0,8 8 0,19 3 0,-5 8 0,4 1-1493,-2 10 1,1 4 1492,3 3 0,-2 5 0,4 1 0,8-6 0,2 0 0,2 7 0,3-3 0,0 7 0,1 3 0,1 0 0,2-3 0,0 2 0,3-1 0,1-1 0,0 4 0,-1-3 0,1 3 0,-1 1 0,3-2 0,3-4 0,3 14 0,5-4 0,4-2 0,6-2 0,5-1 0,2-4 0,-2-14 0,3-2 0,3-1 0,5 2 0,4-2 0,2-5-601,10-2 0,3-7 601,-6-5 0,2-4 0,-1-1 0,-1-4-145,25 0 145,-8-5 0,-20-8 0,-7-7 688,-19-17 1,-3-18 0,-9-18 0</inkml:trace>
  <inkml:trace contextRef="#ctx0" brushRef="#br0" timeOffset="208469">24563 12531 24575,'-15'0'0,"6"1"0,3 30 0,5 4 0,5-2 0,3 4 0,9 31 0,-2-35 0,2 0 0,12 22 0,9-26 0,-3-12 0</inkml:trace>
  <inkml:trace contextRef="#ctx0" brushRef="#br0" timeOffset="208638">24899 12392 24575,'-13'0'0,"4"1"0,6 14 0,13 24 0,1 15 0,1 10 0,-4-3 0,-1 5 0,-1-6 0,1 0 0,0 0 0</inkml:trace>
  <inkml:trace contextRef="#ctx0" brushRef="#br0" timeOffset="209214">25195 12958 24575,'0'30'0,"13"5"0,5 3 0,13 20 0,-4-14 0,2-2 0,15-1 0,-6-3 0</inkml:trace>
  <inkml:trace contextRef="#ctx0" brushRef="#br0" timeOffset="209513">24995 13368 24575,'51'-11'0,"-1"0"0,1 1 0,-1 4 0,0 3 0,7-1 0,5 1 0,-8 8-1248,-12 12 1,-9 9 1247,-6 20 0,-7 9 0,-6 4 0,-8 8 0,-7-8 0,-5 8 0,-2 1 0,0-4-1252,0-1 1,-1-4 0,-1 2 1251,-1-2 0,-2 4 0,0-3 0,0-8 0,-5 1 0,1-9 1356,-9 11-1356,-4-32 0,3-27 0,1-42 0,4-19 0</inkml:trace>
  <inkml:trace contextRef="#ctx0" brushRef="#br0" timeOffset="209834">25099 13702 24575,'-14'59'0,"1"0"0,-1 1 0,0-1 0,0 12 0,3-2 0,14-19 0,35-15 0,22-43 0,6-18 0,-14-8 0,-1-7-452,-3 5 0,4-4 1,-4-4 451,-5-12 0,-3-5 0,-5 3 147,-8 15 0,-2 2 0,-1-1-147,4-11 0,0-1 0,-5 8 225,8-13-225,-5 41 0,-5 82 0,1 1 344,-10-10 1,1-3-345,4-15 0,-5 5 0,-5-60 0,-1-5 0</inkml:trace>
  <inkml:trace contextRef="#ctx0" brushRef="#br0" timeOffset="210373">25880 13236 24575,'65'-8'0,"1"-1"0,-1 1 0,1 0 0,-7 0 0,0-1 0,-3 2 0,-7 3 0,3 5 0,-6 2 0,-5-3 0,-6 0 0,-9 0 0,-35 15 0,-51 2 0,25-2 0,0 1 0,-1-2 0,1-2 0,-18 7 0,15-5 0,16-9 0,33-1 0,13 3 0,25-4 0,0 8 0,-5-3 0,-14 6 0,-15 10 0,-9 8 0,-32 22 0,5-23 0,-8 3 0,-12 8 0,-9 5 0,2-4 0,-6 1 0,0-1 0,8-5 0,0 2 0,12-7 0,13-2 0,62-33 0,22-12 0,-7-3 0,4-4-1063,0 0 0,4-3 0,-4-1 1063,-14 3 0,-3 1 0,-2-2 0,14-13 0,-4 1-498,-6 5 1,-5 0 497,-9-2 0,-6-2 0,-8 2 0,-6-3 0,-4-2 0,-4-3 0,-4-2 0,0-1 0</inkml:trace>
  <inkml:trace contextRef="#ctx0" brushRef="#br0" timeOffset="210610">26321 12542 24575,'-1'56'0,"0"-1"0,0 13 0,1 3 0,-1-14 0,-1 1 0,1 2-1334,-1 5 1,-1 2 0,-2 7 1333,1-19 0,-3 6 0,0 2 0,0 1 0,1-1 0,1-3-810,0 12 1,1-2 0,1-1-1,-2 4 810,0-14 0,-1 4 0,-1 1 0,1 0 0,1-2 0,1-4 0,2 6 0,2-3 0,1-1 0,-1 0 0,-1 3 0,0 1 0,1-2 0,-1-5 0,1-2 0,-1-5 0,1 1 0,0 2 0,0 0 0,0 0 0</inkml:trace>
  <inkml:trace contextRef="#ctx0" brushRef="#br0" timeOffset="211480">27179 12808 24575,'-29'40'0,"1"4"0,7-4 0,0 3 0,2-3 0,0 1 0,-3 11 0,1-2 0,-3 10 0,1 3 0,29-55 0,16-5 0,-6-3 0,9 1 0,-15 31 0,-6 12 0,-1-6 0,-2 7 0,-5 21 0,-2 3-1098,2-13 1,0 1 1097,0-9 0,0 1 0,0-2 0,1 3 0,1-3-164,2-8 0,0-1 164,0 26 0,0-16 0,1-15 0,0-8 0,2-14 2155,-2-6-2155,5-5 0,13-45 0,6-10 0</inkml:trace>
  <inkml:trace contextRef="#ctx0" brushRef="#br0" timeOffset="212109">27435 12884 24575,'60'-24'0,"4"-3"0,3 16 0,-24 12 0,-5 7 0,2 32 0,-19-7 0,-9 4 0,-22 9 0,-10 1 0,-4-1 0,-5 1 0,-2-6 0,-4 1 0,1-3 0,-2 0 0,0-3 0,-6 6 0,7-6 0,20-16 0,26-11 0,31-9 0,-8 0 0,2 5 0,-27 0 0,-5 18 0,-19 13 0,-2 13 0,-9 1 0,9-15 0,19-11 0,21-11 0,21 4 0,15-5 0,0 5 0,-9 6 0,-14 10 0,-17 19 0,-23 17-421,-11-16 0,-6 2 421,-2-5 0,-3 1-666,-8 6 0,0-2 666,15-16 0,2-4 0,-9 7 0,58-22 0,0-25 0,5-11 0,20-9 0,4-7-53,-14 6 1,2-2 0,-2-4-1,4-12 1,-2-6 0,0-1 0,-1 1-1,-1 0 1,1 0 0</inkml:trace>
  <inkml:trace contextRef="#ctx0" brushRef="#br0" timeOffset="212781">28371 12809 24575,'-1'52'0,"-1"-1"0,0 9 0,-1 1 0,1 4 0,1 2-518,-2 1 1,2 4 517,0-6 0,1 6 0,0-4-547,0-15 0,0-3 1,0 2 546,0 13 0,0 2 0,1-7 0,2-6 0,0-8 0,4 14 0,0-40 0,-3-18 0</inkml:trace>
  <inkml:trace contextRef="#ctx0" brushRef="#br0" timeOffset="213124">28289 12989 24575,'31'-22'0,"22"-7"0,-13 9 0,4-1-543,7-3 1,6-1 542,-10 6 0,6-2 0,1 0 0,-4 1-503,0 0 0,-4 1 0,3-1 503,15-4 0,4-1 0,-6 5 0,-2 2 0,-7 5 309,16-1-309,-33 20 0,-3 12 0,-8 27 0,-7 18 0,-2-2 0,2 5 0,-3 5-950,-3-12 0,0 7 0,-1 1 0,-3-5 950,-1-5 0,-3-4 0,0 0 0,0 6 0,1 0 0,-2 1-799,0 0 1,0 0-1,-1 1 799,1 2 0,-1-1 0,-1 3 24,1-7 0,-1 2 0,-1 0 0,-1-5 0,-2-3 1,-2-4-1,1 1 0,-1 6 0,0-1 0,0 1 0</inkml:trace>
  <inkml:trace contextRef="#ctx0" brushRef="#br0" timeOffset="213361">28868 13391 24575,'-25'34'0,"0"1"0,0-3 0,-3 4 0,-8 18 0,-4 10 0,2-6 0,3-12 0,0-1 0,2 3 0,-2 4 0,4-14 0,-5-12 0</inkml:trace>
  <inkml:trace contextRef="#ctx0" brushRef="#br0" timeOffset="213508">28370 13480 24575,'61'35'0,"0"0"0,-4-1 0,-3-2 0,-15-11 0,-1-2 0,1-3 0,1 0 0,2-2 0,0 1 0</inkml:trace>
  <inkml:trace contextRef="#ctx0" brushRef="#br0" timeOffset="213688">29360 13257 24575,'-26'48'0,"0"0"0,1-2 0,0 2 0,-6 7 0,-1 0 0,3-9 0,-2 0 0,-6 13 0,0-1 0,6-17 0,1 0 0</inkml:trace>
  <inkml:trace contextRef="#ctx0" brushRef="#br0" timeOffset="213846">28927 13331 24575,'49'40'0,"0"0"0,2 0 0,-1-1 0,-7-7 0,-1 0 0,0 1 0,0 1 0,1 3 0,0 1 0</inkml:trace>
  <inkml:trace contextRef="#ctx0" brushRef="#br0" timeOffset="214613">30113 12652 24575,'-17'39'0,"-5"17"0,-2 7 0,6-12 0,1 1 0,1-3 0,0 3 0,2-8 0,-4 13 0,14-20 0,10-24 0,6-3 0,8-2 0,2-2 0,-2 7 0,-6 5 0,-7 22 0,-8 20 0,-4-16 0,-4 3-409,-1 3 0,-3 4 409,-1 7 0,-2 6 0,1-3 0,3 1 0,1 0 0,0 0 0,1 4 0,5-11 0,10 9 0,5-14 0,28-61 0,4-37 0,-8 7 0,1-5 0,-2-15 0,1 0 0</inkml:trace>
  <inkml:trace contextRef="#ctx0" brushRef="#br0" timeOffset="214957">30908 12119 24575,'-30'33'0,"-7"13"0,19-11 0,31 14 0,38-36 0,-7-3 0,4-3 0,2-7 0,0 0 0,4 8 0,-3 4 0,9 9 0,-14 23 0,-50 3 0,-13-10 0,-7 2-717,-10 3 1,-6 3 716,6-6 0,-3 3 0,-5 5 0,-2-1 0,-6 7 0,-3 1 0,1-1 0,5-4 0,8-9 0,3-3 0,-1 0 0,-2 4 0,-8 7 0,1 0 0,-1 1 0,0-1 0,1 0 0</inkml:trace>
  <inkml:trace contextRef="#ctx0" brushRef="#br0" timeOffset="215165">30375 13072 24575,'51'-2'0,"0"-1"0,1 1 0,1 1 0,8 0 0,1 1-906,-1 0 0,0 0 906,3 1 0,-1 0-1028,0-1 0,-1 1 1028,-2 2 0,0 3 127,6 9 1,-4 2-1,-26-6 1,-3 2-1,1 8 1,1 0-1</inkml:trace>
  <inkml:trace contextRef="#ctx0" brushRef="#br0" timeOffset="215537">30708 13925 24575,'-16'-18'0,"4"-36"0,6 4 0,20 7 0,6 3 0,12 3 0,1 18 0,4 7 0,21 17 0,-3 22 0,-2 10 0,-23-9 0,-4 4 0,16 17 0,-10 6-1645,-26-4 0,-13-1 1645,-10-1 0,-7-2 0,-1 5 0,-7-5 265,-25-8 1,-4-8-266,23-11 0,0-7 0,-12-7 0,7-14 0,17-49 0,21 5 0,8-7 0,7 5 0,5-3 0,3-2 0,3-9 0,0 1 0,0-1 0</inkml:trace>
  <inkml:trace contextRef="#ctx0" brushRef="#br0" timeOffset="215795">31608 11975 24575,'-12'32'0,"6"2"0,0 4 0,-1 1 0,1 3 0,1 10 0,1 0 0,-2-12 0,1-1 0</inkml:trace>
  <inkml:trace contextRef="#ctx0" brushRef="#br0" timeOffset="215940">31723 12141 24575,'6'35'0,"-4"0"0,9 4 0</inkml:trace>
  <inkml:trace contextRef="#ctx0" brushRef="#br0" timeOffset="216341">32180 11986 24575,'22'43'0,"0"0"0,-4-4 0,0 2 0,5 3 0,3 4 0,-2 0-997,4 16 0,-5 5 997,-11-9 0,-2 9 0,-3 1 0,-2-5-1761,-3 0 0,-2-3 0,-5 3 1761,-3-9 0,-2 5 0,-3 0 0,-3-1 0,-5-6 0,-6-3 0,-5-6 0,-5 0 0,-5 4-479,2-5 1,-5 3-1,-5 2 1,-1 0-1,-2 1 1,1-2 0,3-2 478,-2 0 0,1-1 0,1-2 0,-1 1 0,-2 0 0,-2 1 0,4-3 0,-3 1 0,-2 2 0,0-1 0,-1 1 0,1-2 0,1-1 0,2-3 0,-2 0 0,0-1 0,0 1 0,-1 0 0,1-1 0,0 1 0</inkml:trace>
  <inkml:trace contextRef="#ctx0" brushRef="#br0" timeOffset="217123">32578 12925 24575,'-19'0'0,"13"0"0,43-2 0,23-7 0,-12-1 0,3-2-387,3-3 0,-1-1 387,-1-3 0,2 1 27,-6 6 0,3 2 0,-7 4 1,20 5-1,-24 7 0,1 0 0</inkml:trace>
  <inkml:trace contextRef="#ctx0" brushRef="#br0" timeOffset="217293">32622 13563 24575,'27'-36'0,"19"3"0,-8 9 0,5 1-1602,6 8 0,2 2 1602,3 0 0,0 4 0,-7 12 0,-2 4 0,-2 3 0,0 1 0</inkml:trace>
  <inkml:trace contextRef="#ctx0" brushRef="#br0" timeOffset="223818">9639 6665 24575,'-13'-6'0,"4"0"0,-7 7 0,9 41 0,-8-8 0,-2 6-2120,1 22 1,1 6 2119,-1-13 0,-1 3 0,1-1 0,0-5 0,1-2 0,0 4 0,2 0 0,0 5 0,1-1 0,1-5 0,0-3 0,2-4 0,0 1 0,1 8 0,0 1 0,2-4 484,3 3 1,1-8-485,2 4 0,0-16 0,0-71 0,3 2 0,3-7 0,9-15 0,4-8 0,2 4-1252,6-5 1,3 2 1251,-1 4 0,4-2 0,0 10 0,3 12 0,1 7 1331,2 2 0,-1 9-1331,10 25 0,-6 35 0,-33 2 0,-8 6-275,-1 4 1,-3 2 274,-2 7 0,-4 1 0,-6-5 0,-2 0 0,1 12 0,0-4 0,4-24 0,0-3 0,-2 31 2864,14-50-2864,3-13 0,25-12 0,10-7 0</inkml:trace>
  <inkml:trace contextRef="#ctx0" brushRef="#br0" timeOffset="224292">10277 7479 24575,'-18'-7'0,"1"4"0,7-1 0,-18 52 0,11-11 0,4-3 0,2 0 0,3 0 0,8-15 0,7-13 0,32-51 0,-7-4 0,-8 8 0,-4-2 0,-2-22 0,-15 15 0,-3 24 0,-1 79 0,1-6 0,0 5 0,-1-1 0,1-11 0,2-7 0,3-18 0,2-6 0,9-2 0,-1-7 0,8-2 0,0 1 0</inkml:trace>
  <inkml:trace contextRef="#ctx0" brushRef="#br0" timeOffset="224769">10970 7117 24575,'-28'0'0,"-16"19"0,-2 9 0,-4 10 0,1 2 0,5 4 0,15 17 0,14-8 0,18-11 0,18-12 0,18-7 0,19-3 0,1-9 0,-2 3 0,-29-6 0,-8 14 0,-33 6 0,-28 23 0,-6 3 0,23-26 0,0-1 0,-27 28 0,5-15 0,31-40 0,7-15 0</inkml:trace>
  <inkml:trace contextRef="#ctx0" brushRef="#br0" timeOffset="225228">11349 6586 24575,'1'57'0,"-2"-15"0,-2 7 0,-3 0 0,-4 7 0,-1 3 0,0-3-2788,0 11 0,-1-2 0,-2 4 2788,-1-4 0,-2 4 0,0-1 0,2-3 0,3 2 0,1-3 0,1-3 191,1-10 0,0-2 0,3-2-191,2 12 0,3-7 1613,1 5-1613,12-41 0,28-73 0,-11 17 0,3-4-312,-6 1 0,2-4 0,-1 0 312,0 3 0,0 0 0,-1 3 0,7-9 0,-3 6 0,11-6 4010,-15 29-4010,-8 76 0,-5 0 0,-2-10 0,2 1 1763,16 19-1763,13-19 0,13-20 0,13-8 0,-26-13 0,1-4 0,1-7 0,1-3 0,5-2 0,0 1 0</inkml:trace>
  <inkml:trace contextRef="#ctx0" brushRef="#br0" timeOffset="226512">13091 7093 24575,'-17'-9'0,"5"5"0,7-5 0,4 8 0,11 0 0,38 12 0,-18 3 0,25 10 0</inkml:trace>
  <inkml:trace contextRef="#ctx0" brushRef="#br0" timeOffset="226692">13024 7432 24575,'51'2'0,"5"0"0,9-4 0,0 0 0</inkml:trace>
  <inkml:trace contextRef="#ctx0" brushRef="#br0" timeOffset="227660">13977 6844 24575,'-2'-5'0,"0"1"0,-3 9 0,0 38 0,2 13 0,-2-18 0,-1 2-1141,0 13 1,-1 8-1,1-4 1141,-4 7 0,1-3 0,-3 2 0,2 0-119,1-6 1,1-3 118,2-12 0,1-3 0,-5 18 0,6-32 0,0-11 0</inkml:trace>
  <inkml:trace contextRef="#ctx0" brushRef="#br0" timeOffset="228128">13912 6756 24575,'2'48'0,"6"16"0,5-3 0,3 4 0,0-13 0,2-1-1441,7 16 0,4-5 1441,-3-25 0,3-7 456,1-5 0,3-6-456,18-3 0,3-9 0,-7-7 0,2-11-428,-6-10 1,4-9-1,0-5 1,-6 0 427,-1-3 0,-5-1 0,0-5-720,0-5 0,1-6 1,-3-1-1,-6 5 720,-7 4 0,-5 3 0,-3-1 210,1-27 1,-6 7-211,-9 5 0,-12 12 0,-3 76 0,0 17 0,11-7 0,2 6 0,1 6 0,2 6 0,1-4 0,1-4 0,1-1 0,-1 3 0,-1 2 0,4-8 0,9 7 1865,-3 3-1865,9-12 3351,-4 1-3351,1-5 0,0 1 0,5 29 0,-6-21 0,0 1 0</inkml:trace>
  <inkml:trace contextRef="#ctx0" brushRef="#br0" timeOffset="228644">15463 7024 24575,'-54'-23'0,"14"10"0,-21 5 0,26 47 0,-10 14 0,31-13 0,4 6 0,-1 16 0,4-2 0,2-24 0,4-1 0,4 14 0,5-8 0,4-23 0,17-3 0,5-39 0,0-20 0,-15 13 0,-3-2 0,-3-4 0,-2 0 0,2-22 0,-8 25 0,-3 24 0,5 48 0,6 18 0,-2-20 0,3-1 0,20 20 0,24-25 0,-6-28 0,-17-10 0,0-7 0,-7-8 0,-2-7 0,1-10 0,-3-5 0,-8 5 0,-4-1 0,-2-4 0,0-1 0</inkml:trace>
  <inkml:trace contextRef="#ctx0" brushRef="#br0" timeOffset="228932">15904 6848 24575,'-1'38'0,"0"-1"0,-1 3 0,2 1 0,-1 11 0,2 2-2270,-1 2 0,0 2 2270,3 10 0,1 0 0,-2-2 0,3 3 0,6-3 0,3 4 0,-3-5 0,-3-1 0,1-2 0,2-12 0,2 1 0,-3-5 694,-5-5 1,0-7-695,2 0 739,2 1-739,-7-44 0,4-38 0,-5-21 0</inkml:trace>
  <inkml:trace contextRef="#ctx0" brushRef="#br0" timeOffset="229557">16082 6812 24575,'2'29'0,"6"-14"0,-6 4 0,8-18 0,-10 11 0,4-14 0,-3 4 0,4-7 0,27 1 0,11 4 0,-7 2 0,2 1 0,27 0 0,3 3-445,-22 5 1,-3 1 444,-5-3 0,-5 2 0,3 21 0,-16-2 0,-49 31 0,5-26 0,-8 1 0,-17 4 0,-5-1-389,16-9 0,-1 0 0,-1-3 389,-24 1 0,-1-3 0,1 10 0,4-5 167,22-17 0,4-3 0,-27 12 1,54-24-1</inkml:trace>
  <inkml:trace contextRef="#ctx0" brushRef="#br0" timeOffset="229994">17697 6827 24575,'16'-10'0,"14"11"0,25 5 0,-5 12 0,-20 0 0,-15 4 0</inkml:trace>
  <inkml:trace contextRef="#ctx0" brushRef="#br0" timeOffset="230107">17753 7042 24575,'54'21'0,"5"-8"0,-16-9 0,0-1 0</inkml:trace>
  <inkml:trace contextRef="#ctx0" brushRef="#br0" timeOffset="231170">19312 6324 24575,'50'-2'0,"0"0"0,6-11 0,6-4 0,-3 0 0,-11 6 0,-1 0 0,1-1-311,11-5 0,2-3 1,-7 3 310,-10 6 0,-7 3 0,9 4 306,-20 12-306,-16 12 154,-6 36-154,-15-1 0,2-20 0,-4-1 0,-21 15 0</inkml:trace>
  <inkml:trace contextRef="#ctx0" brushRef="#br0" timeOffset="231460">19196 7015 24575,'56'-20'0,"-14"3"0,5-3 0,-1-2 0,4-2 0,1-1-2512,7 0 0,2-1 1,0-1 2511,0-3 0,1-2 0,3 4 0,-10 10 0,3 3 0,-1 1 0,-4 1 895,17-5 1,-4 6-896,7 10 0,-15 15 0,-29 41 0,-26-9 0,-7 4 0,-5 4 0,-5-1-21,-5 3 1,-5-2 20,-1-7 0,-3-3 0,0-7 0,0-3 0,2-7 0,-1-3 0,-27 3 0,2-14 0</inkml:trace>
  <inkml:trace contextRef="#ctx0" brushRef="#br0" timeOffset="231712">19406 5953 24575,'22'36'0,"-1"-1"0,2 15 0,1 12 0,0 4 0,-2-4 0,-3 3 0,-3-1 0,1 6-1300,1-6 0,1 7 1,0 1-1,-1 0 0,-5-7 1300,-5-6 0,-3-3 0,-1-2 0,0 1 0,0 0 0,1 0 0,-1 0 0,1-3 0,1 8 0,1-4 0,-1-1 0,2 19 0,-1-7 379,-1-18 1,0-6-1,5 4 1,-7-28 0</inkml:trace>
  <inkml:trace contextRef="#ctx0" brushRef="#br0" timeOffset="231932">20592 5539 24575,'0'38'0,"6"1"0,21 26 0,3-21 0,19 3 0</inkml:trace>
  <inkml:trace contextRef="#ctx0" brushRef="#br0" timeOffset="232377">21492 5553 24575,'-33'56'0,"-1"1"0,14-16 0,2 1 0,0 4 0,0 5 0,4-7 0,3 20 0,62-24 0,7-52 0,-14 1 0,6-2 0,-2-1 0,-1-3 0,-2 0 0,11-5 0,-5 7 0,-3 22 0,-23 18 0,-31 19 0,-23-5 0,-16 5 0,-1-3 0,5-8 0,-1-2 0,-4 2-1263,-5 3 1,-5 4 0,-1 0 0,1-3 1262,9-9 0,1-2 0,0 0 0,-2 2 0,-11 6 0,-1 3 0,-1-1 0,4-3 0,0 0 0,3-2 0,0 0 0,-5 4 0,-1 2 0,7-6 0,11-8 0,0 0 0</inkml:trace>
  <inkml:trace contextRef="#ctx0" brushRef="#br0" timeOffset="232552">21072 6300 24575,'13'-4'0,"12"5"0,8 11 0,4 5 0,13 3 0,-15-1 0,1 0 0</inkml:trace>
  <inkml:trace contextRef="#ctx0" brushRef="#br0" timeOffset="233005">21283 7040 24575,'0'32'0,"0"8"0,0-15 0,6 0 0,5-40 0,9-11 0,3-6 0,-8 2 0,4-3 0,10-7 0,6-4 0,-3 7 0,18-8 0,-10 10 0,6 10 0,0 31 0,0 9 0,-6-4 0,0 1 0,17 13 0,0 3 0,-9-3 0,-5 1 0,9 15 0,-7-8 0,-57-8 0,-19 6 0,-31 2 0,7-14 0,-2-4 0,12-6 0,0-4 0,-17-4 0,3-11 0,20-14 0,3-9 0,-2-9 0,0 0 0</inkml:trace>
  <inkml:trace contextRef="#ctx0" brushRef="#br0" timeOffset="233505">22477 6710 24575,'38'-6'0,"0"-1"0,8-3 0,3-3 0,-2 2 0,3-2 0,-1 0-635,0-1 0,-1-1 0,3 1 635,11 0 0,4 0 0,-5 1 102,0 0 1,-2 1-1,9-1 1,-7 1-1,-6 1 1</inkml:trace>
  <inkml:trace contextRef="#ctx0" brushRef="#br0" timeOffset="233781">23154 6142 24575,'39'4'0,"16"8"0,8 3 0,-9-4 0,6 4 0,-5 2 0,9 6 0,-1 0 0,-10-1 0,-4 1 0,-4 2-333,1 0 1,1 2 0,-21 2 332,-51 31 0,-8-19 0,-11 4 0,0 0 0,3-4 0,0-1 0,-4 1 0,-2-1 0,-4 1 0,0-1 0,2-2 0,-2 0 0,1 0 0,-1 0 0</inkml:trace>
  <inkml:trace contextRef="#ctx0" brushRef="#br0" timeOffset="234291">24417 6007 24575,'56'-33'0,"0"-1"0,-15 15 0,3 1 0,10-6 0,5-2 0,-1 6 0,5 7 0,-5 7 0,9 7 0,-12 20 0,-67 26 0,-20 11 0,3-9 0,-5 1 0,-5 5 0,1 0 0,-1-1 0</inkml:trace>
  <inkml:trace contextRef="#ctx0" brushRef="#br0" timeOffset="234564">24285 6772 24575,'33'-14'0,"0"0"0,18-10 0,6-5 0,-2 2 0,3-3 0,3-1-2305,-10 6 1,2 0-1,2 0 1,-1 1 2304,3 1 0,1 1 0,-1 1 0,1 1 0,-1 0 0,1 1 0,-2 2 0,1 2 828,11-1 0,-1 3 0,-2 8-828,-4 11 0,-3 8 0,-11 7 0,-14 11 0,-13 10 115,-14 1 0,-9 7 0,-10-1-115,-14-1 0,-12-1 0,-1-1-783,0 2 0,-2-1 1,-2-3 782,3-5 0,-2-4 0,1-3 0,-12 4 0,0-8 0,5-16 0,0 1 0</inkml:trace>
  <inkml:trace contextRef="#ctx0" brushRef="#br0" timeOffset="234821">24592 5308 24575,'0'50'0,"0"-1"0,3 1 0,2 7 0,1 2 0,0-2 0,-1 6 0,0 0 0,1 8-1405,-2-16 1,0 7 0,0 4-1,1 2 1,-1 1 0,0-3-1,-1-5 1387,1 7 1,-1-4 0,-1-2 0,0 2 0,0 2-460,0 0 0,-1 3 1,0 1-1,0-1 1,0-1-1,0-3 477,-1-3 0,0-2 0,0-1 0,0-2 0,0-1 0,0 5 0,0-1 0,0-2 0,0-2 0,0 10 0,0-3 0,0-1 0,0-7 0,0 0 0,0-1 0</inkml:trace>
  <inkml:trace contextRef="#ctx0" brushRef="#br0" timeOffset="235060">25514 5593 24575,'-7'40'0,"5"7"0,2 12 0,-1-2 0,1 0 0,-1 1 0,2 11 0,-1 0 0,1 0 0</inkml:trace>
  <inkml:trace contextRef="#ctx0" brushRef="#br0" timeOffset="235563">26673 5683 24575,'-35'19'0,"-7"12"0,2 5 0,-2 6-1064,3-3 1,1 6 1063,9-3 0,-2 6 0,1 1 0,1-3 0,1-2 0,3-3 0,-2 4 0,2 3 0,0-1 0,0 1 0,0-1 0</inkml:trace>
  <inkml:trace contextRef="#ctx0" brushRef="#br0" timeOffset="235759">26431 6347 24575,'0'54'0,"0"-1"0,0-3 0,0 1 0,0 10 0,0 2 0,1-1 0,1 3 0,-1-6 0,0 2 0,1-3 0,0 4 0,-1-3 0,1 1 0,-1-9 0,-1-15 0</inkml:trace>
  <inkml:trace contextRef="#ctx0" brushRef="#br0" timeOffset="235976">27295 5171 24575,'11'0'0,"20"12"0,11 11 0,4 15 0,1 8 0,-18-11 0,-2 2 0,8 12 0,-7 1 0,-21 15 0</inkml:trace>
  <inkml:trace contextRef="#ctx0" brushRef="#br0" timeOffset="236153">27026 6000 24575,'8'-10'0,"36"-28"0,-5 11 0,6-2-1712,4-4 1,6-3 0,-5 4 1711,-1 0 0,-1 2 0,9-2 0,-7 6 0,-19 16 0</inkml:trace>
  <inkml:trace contextRef="#ctx0" brushRef="#br0" timeOffset="236275">27294 6268 24575,'11'59'0,"1"1"0,0-1 0,1-9 0,0 0 0,1-1 0</inkml:trace>
  <inkml:trace contextRef="#ctx0" brushRef="#br0" timeOffset="236432">27760 6295 24575,'-21'42'0,"3"-9"0,-1 1 0,1-1 0,-3 1 0,-8 11 0,-5 0 0,-4-4 0,-3-3 0,-4 3 0,-1-1 0</inkml:trace>
  <inkml:trace contextRef="#ctx0" brushRef="#br0" timeOffset="236608">26863 7123 24575,'62'-25'0,"0"0"0,0 0 0,1 0 0,-1 0 0,0-1 0,0 0 0,0 0 0,-1 0 0,1 0-1967,-2 1 1,1-2 0,-1 1 0,0 1 0,0 0 1668,1 1 0,0 1 0,0 0 0,1 1 0,-1 0 298,-1 2 0,0 0 0,0 1 0,0 1 0,0 1 0,-2 2 0,0 2 0,0 1 0,-1 0 0,0 1 0,12-1 0,-1 0 0,0 0 0,1 0 0</inkml:trace>
  <inkml:trace contextRef="#ctx0" brushRef="#br0" timeOffset="236875">28837 5273 24575,'0'36'0,"-1"0"0,1 24 0,-5-2 0,-1-3 0,4-10 0,-9 8 0</inkml:trace>
  <inkml:trace contextRef="#ctx0" brushRef="#br0" timeOffset="237079">29184 5042 24575,'56'13'0,"-1"-1"0,1 1 0,0 0 0,13 3 0,-2 2 0,-28 5 0,-50 27 0,-6-20 0,-5-1 0,-8-1 0,-5-2 0,-7-1 0,-6-2 0,-17 3 0,-1-4 0,18-10 0,0-2 0,-11 3 0,-1 0 0</inkml:trace>
  <inkml:trace contextRef="#ctx0" brushRef="#br0" timeOffset="237352">28212 6165 24575,'49'-21'0,"-10"7"0,11-3 0,-3-1 0,10-3 0,5-2 0,1 0 0,-4 2-2458,5 0 0,-3 2 1,1-1-1,4-2 2227,-8 2 1,4-3 0,2 0 0,0 0 0,-3 1 0,-3 2 230,6 0 0,-3 1 0,-2 1 0,-1 1 239,12-4 0,-2 1 0,-3 0 0,-11 3 1,-2 1-1,-2 0 0,13-2 0,0 0 1</inkml:trace>
  <inkml:trace contextRef="#ctx0" brushRef="#br0" timeOffset="237742">29347 6099 24575,'-4'1'0,"-7"0"0,-26 38 0,-4 5 0,12-5 0,0 2 0,10-9 0,3-2 0,-4 21 0,35-10 0,28-12 0,-3-13 0,7-1 0,3-3 0,7-2 0,-4 0-914,10 1 0,-2 0 914,12 4 0,-9 2 0,-16 6 0,-38 14 0,-38 27 0,5-26 0,-4 1-222,-4 9 0,-1 0 222,1-3 0,-1-1 0,0 2 0,-3-1 0,-6-4 0,-4-2 0,-7 3 0,1 0 0</inkml:trace>
  <inkml:trace contextRef="#ctx0" brushRef="#br0" timeOffset="251853">33569 12373 24575,'0'-5'0,"0"20"0,0 31 0,0-4 0,0 6-610,0-1 1,0 4 0,0 8 609,-1-6 0,1 8 0,-1 5 0,0 0 0,0-2 0,0-4-1442,0 3 1,0-4 0,0 0 0,0 4 1441,1-5 0,-1 5 0,0 2 0,0-2 0,0-5 0,0-9 0,0 16 0,0-10 596,0-5 0,2-5-596,-1 9 0,0-16 0,0-29 673,14-70-673,-5 19 0,4-1 0,4-1 0,6-4 0</inkml:trace>
  <inkml:trace contextRef="#ctx0" brushRef="#br0" timeOffset="253443">33894 12871 24575,'0'-8'0,"0"-4"0,0 7 0,0-3 0,0 7 0,-6 1 0,4 2 0,-16 14 0,-2 18 0,4-2 0,-1 5 0,-1 2 0,1 4-627,1 5 1,3 1 626,4-3 0,2-2-145,3-5 0,2-2 145,7 24 0,12-23 0,11-14 0,17-15 0,15-10 0,-22-13 0,2-6 0,1-5 0,0-6 0,-4-7 0,-1-7 0,-4 2-206,0-2 1,-4-1 205,5-17 0,-7 3 0,-14 2 0,-7 5 1207,-4 14-1207,-12 11 302,-8 11-302,-45 34 0,18 24 0,8-12 0,2 2 0,14 2 0,1 0 0</inkml:trace>
  <inkml:trace contextRef="#ctx0" brushRef="#br0" timeOffset="255103">33999 12605 24575,'-18'-7'0,"3"4"0,2-6 0,4 7 0,6-3 0,-1 4 0,4-3 0,30-12 0,25-1 0,-12 0 0,3-1-702,5 6 1,0 1 701,-3-1 0,0 2-444,7 4 1,-2 2 443,12 0 0,5 8 0,-51 27 0,-7 31-1255,-16-10 1,-5 6 1254,2-11 0,-2 1 0,-4 4 0,-2 2 0,-5 4 0,0 1 0,1-3 0,-1 6 0,1-3 0,0 1 0,-4 8 0,-1 1 0,4-6 0,3-3 0,4-6 188,7-10 0,1-2-188,0-1 0,1-1 783,4 22-783,1-14 0,17-23 0,15-45 0,18-15 0</inkml:trace>
  <inkml:trace contextRef="#ctx0" brushRef="#br0" timeOffset="255703">34677 13290 24575,'14'-23'0,"15"-17"0,12-1 0,5-4 0,-9 4 0,2-3 0,5-3 0,3-3 0,-5 2-1698,-6 1 0,-5 1 1698,6-10 0,-5 1 0,-13-10-122,-34 16 0,-10 2 122,-11-3 152,-9 13 0,-3 9-152,0 22 0,-4 33 0,37 17 0,13 6 0,6 4 0,5-14 0,6 2 0,2 5 0,5 4 0,0-5 0,4-4 0,2-2 0,7 16 0,-1-2 0,-12-20 0,-3 0 0,3 18 0,-2 2 0,-7-16 0,-2 1 813,2 15 1,-5 1-814,-8-9 0,-5-3 0,-6 18 1084,-19-6-1084,-5-31 0,-3-15 0,-4-3 0,-20 5 0,14-14 0,3-8 0,3-27-461,23 2 1,6-7 460,7-9 0,7-3 0,11-8 0,8-2 0,0 16 0,5-1 0,5 3-1445,12-5 1,8 3 0,3 3 1444,-9 12 0,3 1 0,1 3 0,2 3 0,-2 3 0,2 4 0,0 1 0,1 3 0,14 1 0,1 1 0,-1-1 0</inkml:trace>
  <inkml:trace contextRef="#ctx0" brushRef="#br0" timeOffset="261726">33314 14027 24575,'2'-12'0,"14"3"0,16-6 0,1 10 0,16-1 0,10 9 0,7 1 0,-12 1 0,7 0-1551,3-1 1,6-1 0,0 0 1550,-8-1 0,-1 1 0,3-1 0,-2-1 0,4-1 0,1 0 0,1-1 0,2-3 0,3-1 0,-2 0 0,-4 0 0,2 1 0,-4-1 0,3 1 0,-4-1 0,4 0 0,-2 0 0,-5 2-649,-7 0 1,-5 1-1,-1 1 649,19 0 0,-2 1-444,-3-1 1,-4 0 443,-18 1 0,-3 0 0,25 0 0,-34 0 954,-9 0 1,-13 4 0,1 2-1</inkml:trace>
  <inkml:trace contextRef="#ctx0" brushRef="#br0" timeOffset="264223">34803 14130 24575,'0'-21'0,"0"4"0,0-4 0,0 8 0,0-4 0,0 9 0,0-3 0,0 4 0,0 3 0,4 1 0,12 17 0,5 12 0,2 6 0,13 25-224,-9-11 1,-1 3 223,-7-7 0,-1 0 0,-1 1 0,2 2 0,11 15 0,2 1 0,-10-14 0,1-2 0,8 9 0,1 0 0,-2 2 0,-2-1 0,-8-13 0,0 0-755,7 12 1,-1-1 754,-7-11 0,-2 0 0,2-2 0,-1 2 0,3 8 0,-2 1-71,-4-6 0,-1 3 71,2 19 0,-2 1 0,-6-17 0,-1 0 0,1 11 0,-3 3 0,-5 7 0,-4-2-350,0-19 0,-2 1 350,2-5 0,-1 2 0,-1-1 0,-6 11 0,-1-4 0,6-10 0,1-1 0,-2 4 0,2-1 45,4-8 1,1-2-46,1 16 1448,0 4-1448,0-15 149,0 2-149,0 7 766,-6 0-766,-3 1 0,-8-7 344,5-10-344,-1-14 0,11-12 0,-3-8 0,-3-4 0,-3-8 0,-4-5 0</inkml:trace>
  <inkml:trace contextRef="#ctx0" brushRef="#br0" timeOffset="264832">35075 16501 24575,'8'41'0,"-1"0"0,4 13 0,1-3 0,2 1 0,4 8 0,-5-22 0,1-1 0,3 11 0,5-4 0,-13-33 0,-1-7 0,-1-4 0,-2 0 0,23-2 0,25-21 0,-14 4 0,5-5-422,0-6 0,4-5 0,-4 1 422,5-5 0,-3 0 0,7-8 0,-4 2 0,1-6 0,-28 20 0,-2-1 0,2-13 0,1-14 0</inkml:trace>
  <inkml:trace contextRef="#ctx0" brushRef="#br0" timeOffset="268870">33923 17241 24575,'-7'-12'0,"-2"0"0,7 5 0,-3 3 0,4 2 0,-3 2 0,-5 43 0,-6 21-732,6-2 0,1 6 732,2-19 0,1 1 0,-1 2-1254,-1 10 0,0 3 0,0-1 1254,1-2 0,0 0 0,0 1 0,0-10 0,0 0 0,-1 2 0,1 3-535,2 0 0,-1 3 0,2 2 0,-1-2 0,1-3 535,-1 0 0,1-3 0,0 0 0,0 2 0,1 11 0,-1 4 0,2-1 0,-1-7 0,2-8 0,0-5 0,0-4-177,0 2 1,0-3 176,1-3 0,1-5 941,0-7-941,1-6 3247,-2-3-3247,-1 2 3491,0 15-3491,0-1 575,5 5-575,5-1 0,-1-24 0,1 1 0,2-18 0,9-25 0,11-5 0</inkml:trace>
  <inkml:trace contextRef="#ctx0" brushRef="#br0" timeOffset="269746">32796 18823 24575,'-1'-7'0,"8"2"0,13 2 0,9 3 0</inkml:trace>
  <inkml:trace contextRef="#ctx0" brushRef="#br0" timeOffset="269915">33079 18835 24575,'5'8'0,"9"-4"0,10 0 0</inkml:trace>
  <inkml:trace contextRef="#ctx0" brushRef="#br0" timeOffset="270062">33317 18866 24575,'35'-2'0,"7"-13"0,18-4 0</inkml:trace>
  <inkml:trace contextRef="#ctx0" brushRef="#br0" timeOffset="271334">35040 17337 24575,'-9'-2'0,"2"1"0,0-3 0,3 4 0,1-4 0,1 6 0,1 35 0,2 16 0,-1-8 0,0 6-707,0-3 1,0 9 0,0 5 0,0 0 0,0-5 706,-1-1 0,1-2 0,-1 0 0,1 3 0,-1-1 0,1 3 0,-1 1 0,0 1 0,-1 0 0,-1 2 0,-1 3 0,-1-1 0,0-2 0,1-4 0,0 9 0,-1-5 0,0 3 0,-2 0 0,0 5 0,-1-3 0,2-9 0,-2 0 0,1-6-74,-1 2 0,0-3 74,1-9 0,1-2 0,-3 24 0,3-9 0,3-17 0,2-19 0,0-5 0,-9-13 0,0-1 0,-8-1 0</inkml:trace>
  <inkml:trace contextRef="#ctx0" brushRef="#br0" timeOffset="273846">35421 16806 24575,'0'-9'0,"-2"2"0,0 1 0,-3 3 0,-1-2 0,1 3 0,0 0 0,1 2 0,-5 0 0,-30 10 0,-2 10 0,-22 11 0,35-9 0,0 1 0,-4 1 0,-3 1 0,0 4 0,-4 2 0,2-1-1064,-9 4 1,-1 0 1063,6-3 0,0 2 0,2-2 0,1-1 0,3-3-32,1-1 1,3-3 31,-5 8 0,12-15 0,19-10 0,5-8 0,13-10 0,-10 0 0,10-8 0</inkml:trace>
  <inkml:trace contextRef="#ctx0" brushRef="#br0" timeOffset="274758">33506 19907 24575,'0'-11'0,"0"-4"0,0 8 0,0-5 0,6 53 0,0-5 0,-3 10 0,1 18 0,-1 3 0,0-9 0,0-1 0,-1-1-481,0-3 0,-1 9 0,0-2 0,0-12 481,-1 17 0,-2-22 0,2-15 0,7-23 0,12-23 0,10-18 0</inkml:trace>
  <inkml:trace contextRef="#ctx0" brushRef="#br0" timeOffset="275125">33913 20203 24575,'-15'38'0,"5"8"0,5-1 0,5 8 0,5-13 0,4-6 0,8-15 0,2-11 0,16-19 0,16-27 0,-23 14 0,1-7 0,-4-9 0,-1-7 0,-4 5 0,-2 9 0,-4 0 0,3-22 0,-10 9 0,-20 30 0,-17 3 0,-11 14 0,-5 22 0,1 12 0,14 8 0,12-1 0,12-9 0</inkml:trace>
  <inkml:trace contextRef="#ctx0" brushRef="#br0" timeOffset="275646">34017 19873 24575,'-12'-2'0,"3"-1"0,9-6 0,55-30 0,-7 6 0,-4 8 0,2 1 0,15 4 0,-15 9 0,-11 11 0,-15 13 0,-9 38 0,-7 3 0,-9-9 0,-4 8 0,0-4 0,1-7 0,-2 0 0,-2 4 0,-2 3 0,1-6 0,-8 17 0,9-17 0,1-1 0,1 8 0,0 14 0,8-15 0,6-22 0,2 2 0,14-25 0,3-3 0</inkml:trace>
  <inkml:trace contextRef="#ctx0" brushRef="#br0" timeOffset="276198">34534 20321 24575,'0'-10'0,"8"-10"0,14-5 0,10-21 0,3 9 0,2-3 0,-12 3 0,-2-1 0,9-9 0,-4-4 0,-16-1 0,-5 1 0,-1-15 0,-8 26 0,-6 5 0,-21 10 0,-2 15 0,-8 6 0,4 47 0,20-5 0,3 0 0,5 6 0,8 12 0,4 0 0,1-14 0,0 0 0,2 17 0,3-2 0,8 3 0,-5-11 0,-6-10 0,-6-2 0,-15 6 0,-9-9 0,-5-1 0,-16 12 0,0-20 0,1-4 0,5-9 0,-7-17 0,32-22 0,15-16 0,8-7 0,2 9 0,5-1 0,7-19 0,8 0 0,-1 25 0,5 4 0,-3 1 0,1-3 0,-1 1 0,14-7 0,1 1 0</inkml:trace>
  <inkml:trace contextRef="#ctx0" brushRef="#br0" timeOffset="293482">4242 22151 24575,'-9'-6'0,"2"4"0,-3-8 0,5 5 0,-4-3 0,2 1 0,0 2 0,-1 0 0,5 3 0,-2-2 0,3 0 0,0-1 0,2-2 0,13 5 0,43-1 0,1 3-386,-13 2 1,1 1 385,22 1 0,0 9 0,2-1 0,-33-3 0,0 1 0,5-4 0,1-1 0,-5 1 0,0 0 0,2-1 0,0-2 0,-2-2 0,0 0 0,0 2 0,1 1 0,8-2 0,1-1 0,2 0 0,1 0-762,3 0 1,-1 1 761,0-2 0,0 0 0,13 0 0,-2 0 0,-16 0 0,-2 0 0,10 0 0,1 0 0,4-1 0,0 0 0,-13 0 0,1 1 0,19-2 0,4 0 0,1 0 0,-2 1 0,-15-1 0,1 1 0,-10 0 0,3 0 0,-1 0 0,23-2 0,-1 1 0,-12 0 0,0 0 0,-11-1 0,2-1 0,0 1 0,3 0 0,1 1 0,-2-1 0,10-1 0,1-1 0,-8 2 0,2-2 0,-2 2 0,5 1 0,-2 1 0,1-3 0,-1 1 0,1 2 0,-1 2 0,-3-2 0,1 1 0,3 0 0,3 0 0,-12 0 0,2 0 0,-2 0 0,11 0 0,0 0 0,8 0 0,2 0 0,2 0 0,-2 0 0,-18 0 0,0 0 0,17-2 0,0-2 0,-22 1 0,-1-1 0,-3-1 0,1-1-518,3 0 0,1 0 518,-5 2 0,1 0 0,0-3 0,2 2-294,16 1 0,1 1 294,-13 0 0,1 0 0,14 1 0,3 0 0,-16 0 0,2-1 0,-3-1 0,13 0 0,0 0-111,-8-1 1,3 0 0,1 0 110,3 0 0,1 1 0,-2 1-462,-12 0 1,-1 1 0,1-1 461,13 0 0,3-1 0,-5 2 0,1 1 0,0-1-125,-3-1 1,3-2 0,-3 1 124,6-3 0,2 1 0,-11 1 0,7-1 0,0 1 0,-7 0 0,7-1 0,-3 1 171,-7 1 0,2 1 0,-5 1-171,-3-1 0,-5 2 904,14 0-904,8-4 2936,-48 2-2936,3-8 0,-9-25 0,-3-11 0,4-7 0,-1 0 0</inkml:trace>
  <inkml:trace contextRef="#ctx0" brushRef="#br0" timeOffset="295597">21440 15544 24575,'-41'-7'0,"5"1"0,13-3 0,7 2 0,11 2 0,2-2 0,5 5 0,29-1 0,36 3 0,-13-1 0,6-1-352,-12-1 0,2 1 1,4-1 351,7-1 0,6-1 0,2 1 0,-4 0-1623,5 0 0,-3 1 0,5 0 1623,-16 0 0,5 0 0,0 0 0,-1 0 0,-3 1 0,13 2 0,-3 0 0,-1 0-965,2-1 1,0-1 0,-1 0 964,-3 2 0,-1 0 0,1-1 0,2 0 0,1 0 0,0-1 0,-12 1 0,1-1 0,0 0 0,1 0 0,5 0 0,0 0 0,3 0 0,4 0 0,-6 0 0,5 1 0,2-1 0,1 1 0,-1-1 0,-4 1 0,0 0 0,-4 0 0,0-1 0,1 1 0,4 1-644,1 0 0,4 0 0,1 0 0,1 0 1,-3 0-1,-3 1 644,-2-1 0,-4 0 0,0 0 0,-1 0 0,1 1 0,3-1 0,-1 1 0,1 0 0,3 0 0,2 1-301,-5-1 1,5 2 0,1-1 0,1 1 0,0 0-1,-2 0 1,-2-1 300,-4-1 0,-2 1 0,-1-1 0,0 0 0,0 0 0,4 1-88,-1 0 1,4 0-1,1 1 1,0 0-1,-1-1 1,-2 0-1,-4 0 88,5-1 0,-3-1 0,-3 0 0,0 0 0,0 1 0,-1-1 0,-1 1 0,-1 0 0,0 0 0,0 0-119,13 0 0,-1-1 0,-1 1 0,0-1 119,-5 1 0,-1 0 0,1 0 0,2 0 0,-2-1 0,2 0 0,2 0 0,-2-1 0,-3 0 0,1 1 0,-3-1 0,0 0 0,2 0 0,-4 0 0,4-1 0,0 1 0,-2-1 0,-4 0 561,13 0 0,-5-1 0,-1 0-561,-8 0 0,-1 0 0,-2-1 0,15-2 0,-5 0 0,-19 3 0,-5 0 2789,8-4-2789,-26 1 4498,-12 4-4498,-7-6 1280,-8 5 0,-28-23 0,-12-5 0</inkml:trace>
  <inkml:trace contextRef="#ctx0" brushRef="#br0" timeOffset="302070">33513 14064 24575,'-5'-7'0,"0"3"0,4 1 0,-1 3 0,0 0 0,-1 0 0,-1 0 0,1 0 0,1-2 0,1 4 0,1 5 0,6 17 0,4 1 0,19 21 0,1-14 0,8 4 0,-3-11 0,-2-4 0,5-4 0,5-2 0,10-5 0,11-5-1005,6-1 1005,-29-7 0,1-4 0,-4-3 0,0-2-139,-1 3 1,-2 0 138,25-19 0,-18 13 0,-1 2 0,-17 3 0,1 7 990,16 3-990,-6 10 292,16 5-292,-11 35 0,-16-12 0,1 10 0,10-4 0,4-19 0,-6-6 0,4-1-444,0-10 0,1-4 444,4 2 0,1-3 0,5-6 0,0-3 0,-1-1 0,1-1 0,2-1 0,-2 1 0,18-6 0,-15 8 0,-29 6 0,6 0 0,-4 0 888,7 0-888,-13 0 0,-7 0 0,-18 21 0,-40 17 0,13-6 0,-1-1 0</inkml:trace>
  <inkml:trace contextRef="#ctx0" brushRef="#br0" timeOffset="311993">13861 21888 24575,'0'-9'0,"0"1"0,0 1 0,-2 4 0,1 0 0,-1 0 0,2 0 0,2 9 0,6 5 0,15 19 0,22 1 0,9 0 0,-14-6 0,2 0-411,7-2 1,6 0 0,-3-2 410,7 3 0,-1-2-965,-12-7 1,2-1 0,0-1 964,2 1 0,0-1 0,1-1 0,3-1 0,1 0 0,0-2 0,2-2 0,0-2 0,1-1 0,4 0 0,1-1 0,-1-1-1055,-1-2 1,-1-1 0,1-1 1054,4-3 0,0-1 0,0-1 0,-1 0 0,-2 0 0,1-1 0,-1-1 0,0-1 0,-1 1-594,-4 1 0,-2 1 0,-2 0 594,-4 3 0,-2 0 0,0 0-68,24-1 1,-6 2 67,-22 2 0,-4 1 997,2 0 1,-7 0-998,-17 0 3182,-8 0-3182,-6 0 2570,2 0-2570,-3 0 1457,6 0-1457,1 0 0,6 0 0,-6 0 0,1 0 0,-7 0 0,-2 0 0,1 0 0</inkml:trace>
  <inkml:trace contextRef="#ctx0" brushRef="#br0" timeOffset="315792">4697 22185 24575,'0'-14'0,"0"4"0,0 2 0,0 5 0,0-1 0,0 2 0,0-2 0,0 2 0,0-2 0,0 1 0,1 1 0,16 0 0,13 9 0,21 17 0,0 12 0,-21-13 0,-2 3 0,11 27 0,-10-17 0,1-1 0,6 16 0,-14-19 0,0-2 0,6-5 0,-4-11 0,4-7 0,10-18 0,2-8 0,-1-8 0,1-8-1066,-3 1 1,5-5-1,0-2 1,-3 1 1065,0-2 0,-3 0 0,1-1 0,9-11 0,1-2 0,-3 6-153,-1 6 1,-3 5 152,-3 6 0,-2 3 0,14-11 0,-12 20 0,-10 30 0,-10 34 0,-9-5 0,-1 5 1670,-2 10 0,-1 3-1670,-2 11 0,0 3 0,1-18 0,1 2 0,1-4 0,2 7 0,2-3 0,6 11 0,7-9 0,15-20 186,14-2-186,4-28 0,-20-11 0,2-8 0,3-9 0,2-6 0,-2-2-541,10-7 0,-1-4 541,-5 3 0,1-4 0,-4 3 0,0-3 0,-2 3 0,-5 9 0,0 4 0,19-10 0,-19 17 0,7 24 803,-10 12-803,-1 17 0,0 8 0,-9-9 0,0 0-207,6 12 0,1-4 207,23 4 0,15-29 0,-20-11 0,3-8-1230,14-21 0,3-10 1230,-13 7 0,1-2 0,2-3 0,-8 1 0,0-2 0,2-1 0,-1 0 0,1-1 0,1 1 0,0-1 0,0 1 0,0 2 0,-1 1 0,0 0 0,-1 1 0,11-8 0,-1 1 0,-2 3 0,-9 5 0,-1 2 0,-2 3-244,7-1 0,-5 6 244,16-1 0,-31 36 0,-19 14 0,-7 23 0,-14 13 0,1-10 500,-4-13-500,4-19 3568,21-21-3568,23-18 0,-7-1 0,3-3-319,6-6 1,2-1 318,1 2 0,2 1 0,8 0 0,-1 6 0,19 8 0,0 18 0,-49 19 0,-5 7 0,4 22 0,-10-17 0,0-1 0,1 7 0,1-18 0,6-15 0,31-10 0,-4-18 0,-7 5 0,2-5 625,2-12 1,-1-3-626,-10 10 0,-1 1 0,23-11 0,-33 43 0,-18 19 0,5 2 0,-4-11 0,12-12 0,10-8 0,12-8 0,4-5 0,-5-2 0,1-3 0,16-5 0,4-5-428,-11-3 0,-1-5 1,-1 3 427,5 0 0,0 3 0,13-11 0,-3 7 0,-5 12 0,-27 15 0,-10 4 0,-12 0 0,13 0 320,13 0 1,12-15 0,11-5 0</inkml:trace>
  <inkml:trace contextRef="#ctx0" brushRef="#br0" timeOffset="326640">4123 23208 24575,'-35'2'0,"7"0"0,21-2 0,3 0 0,-3 0 0,0 0 0,-13 0 0,6 0 0,-8 0 0,7 0 0,2 0 0,2 0 0,7 1 0,22 0 0,17 1 0,19-3 0,7-2 0,-13-3 0,1-1 0,19-1 0,2-2 0,-13-4 0,-6 0 0,15-3 0,3 2 0,-44 10 0,-10 2 0,0-1 0,-9-1 0,8-8 0,3-14 0,4-9 0</inkml:trace>
  <inkml:trace contextRef="#ctx0" brushRef="#br0" timeOffset="326939">4583 22969 24575,'-9'-1'0,"-8"63"0,12-27 0,2 3-1559,-1 6 0,0 6 1,1 0 1558,0 19 0,2-3 0,1-22 0,0-3 713,0 0 0,2-6-713,6-12 761,6 8-761,7-1 0,10-5 0,-13-12 0,6-3 0</inkml:trace>
  <inkml:trace contextRef="#ctx0" brushRef="#br0" timeOffset="327448">4827 22856 24575,'0'37'0,"0"0"0,-1-2 0,2 4 0,4 20 0,4 8 0,-1-4 0,-2-2 0,1-1-1230,5 1 0,3 4 0,0-9 1230,-1-13 0,2-5 0,4-6 0,1 0-71,-2 2 1,-2 1 70,1 10 0,-1 2 300,-3 0 0,-1 2-300,1-1 0,1 3 0,0-3 0,2 6 0,0-1-605,-3-6 0,1 4 0,-1-5 605,3 3 0,-2-2 0,-2 9 0,-2 2 326,-1-10 1,0 2-1,0-4-326,1 1 0,-1 1 0,-2 4 0,0 4 0,0-9 0,4 7 0,-6-13 0,-2-2 946,1-9-946,3-3 286,-4-1-286,3-6 2075,-6-4-2075,-1-10 760,0-1-760,-9-3 0,-10-12 0,-10-1 0</inkml:trace>
  <inkml:trace contextRef="#ctx0" brushRef="#br0" timeOffset="327755">4821 23506 24575,'12'52'0,"1"0"0,-8-13 0,2 0 0,9 17 0,0-2 0,-9-18 0,-1-1 0,0 4 0,0 0 0,0 20 0,0 7 0,-6-36 0,0-17 0,0-7 0</inkml:trace>
  <inkml:trace contextRef="#ctx0" brushRef="#br0" timeOffset="328435">4747 24101 24575,'-49'-6'0,"10"-44"0,46 11 0,-4 2 0,1-3 0,4-1 0,1 3 0,0-9 0,1-12 0,-3 39 0,0-7 0,20-3 0,14-27 0,5 11 0,6-2-473,-10 4 1,2 0 472,-7 11 0,2-1 0,-2 6 0,0 4 0,-3 6 0,22-4 0,4 55 0,-20 14 0,-17-9 0,-3 8 0,-8-1 0,-4 5 0,-1-3-314,0 5 1,-1 0 313,-1-3 0,-2 3 0,0-3-584,-1 0 1,-1-2 583,-2-1 0,-2 1 0,-9 17 0,-4-2 0,4-23 0,-3-3 390,-12 11 0,-4-10-390,-9-24 0,-6-42 0,27-1 0,5-7 0,1-16 0,2-6 0,5 11 0,2-2 0,1 2 0,0-5 0,5 2 0,12-4 0,8 10 0,22 21 0,-5 16 0,3 8 0,-4 9 0,1 8 0,20 16 0,-1 7 307,-16-10 1,0 1-308,4 3 0,3 2 0,-7-6 0,9 7 629,-16-15 1,-7-9-630,-21-16 0,-11-38 0,-4-16 0</inkml:trace>
  <inkml:trace contextRef="#ctx0" brushRef="#br0" timeOffset="328960">6494 22628 24575,'-50'45'0,"25"-16"0,-1 4 0,-10 17 0,1 5 0,2 5 0,1 4 0,6-13 0,-1 2 0,2-3-1793,-1 8 1,1-1 1792,4-13 0,0 2 0,4-6 0,0 15 279,7 3 1,18-63 0,4-10 0</inkml:trace>
  <inkml:trace contextRef="#ctx0" brushRef="#br0" timeOffset="329155">6303 22578 24575,'62'16'0,"0"0"0,-1 7 0,-3 3 0,-12-1 0,-3 2 0,2 4 0,1 2 0,-5-9 0,2 0 0,-3-2 0,3 1 0,-2-1 0,8 5 0,-4-3 0,-8-8 0,-10-4 0</inkml:trace>
  <inkml:trace contextRef="#ctx0" brushRef="#br0" timeOffset="329364">6428 23150 24575,'-6'0'0,"18"-2"0,37-18 0,3 2 0,-14 4 0,-3 0 0,-2 0 0,-10 7 0</inkml:trace>
  <inkml:trace contextRef="#ctx0" brushRef="#br0" timeOffset="329564">6360 23716 24575,'50'-39'0,"0"-1"0,1 0 0,-8 8 0,1-1 0,9-12 0,5-6 0,-8 7 0,-17 15 0,-5 5 0,13-12 0,-14 8 0</inkml:trace>
  <inkml:trace contextRef="#ctx0" brushRef="#br0" timeOffset="329868">6720 23131 24575,'0'41'0,"6"6"0,4 12 0,1-1 0,-2-10 0,1-2 0,1 4-1676,1 6 1,1 5-1,1 0 1,1-5 1675,1-2 0,0-3 0,1-2 0,4 17 0,1-3 239,-2-9 0,0-3-239,-4-8 0,0-1 512,3 1 0,-3-3-512,3 8 0,-2-5 0,-18-32 3349,-19-34-3349,-10-27 0,4 4 0,-2-4 0,-2-11 0,0 1 0</inkml:trace>
  <inkml:trace contextRef="#ctx0" brushRef="#br0" timeOffset="330043">6625 23577 24575,'-24'54'0,"1"-1"0,0 0 0,0 0 0,-6 9 0,1-2 0,5-9 0,9-14 0,3-5 0,-7 20 0,12 0 0,6-17 0,10-2 0,11-26 0,12-5 0</inkml:trace>
  <inkml:trace contextRef="#ctx0" brushRef="#br0" timeOffset="330219">7110 23643 24575,'38'12'0,"1"0"0,-2 4 0,-3-2 0,3-4 0,4 13 0,1-6 0,1-1 0,20 2 0,-15-2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9:13:37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4333 16730 24575,'0'-6'0,"0"-1"0,-1 6 0,-1-10 0,-2 8 0,0-14 0,1 14 0,0-10 0,0 11 0,1-4 0,-2 2 0,2 1 0,0 2 0,1 14 0,3 1 0,9 24 0,3-12 0,12 13 0,-3-13 0,4-4 0,-10 5 0,5-9 0,-12-3 0,11-6 0,0-8 0,22-4 0,13-18 0,-23 7 0,0-1 0,2-6 0,-2-2 0,0-2 0,-4 1 0,4-5 0,-3 4 0,-27 21 0,1 9 0,0 26 0,0 25 0,6-1 0,-1 5 0,7-37 0,-3-1 0,1-12 0,-3 0 0,4-7 0,0-3 0,9-6 0,-3-1 0,2-5 0,-9 1 0,-2 4 0,-8 3 0,2 3 0,-4 0 0,3 0 0,5-1 0,10 2 0,11-1 0,9 5 0,3 4 0,2 2 0,0 6 0,2-8 0,1 0 0,1-6 0,-2-5 0,6-14 0,-19-6 0,-1-4 0,11-6 0,1-13 0,-37 39 0,-5 4 0,1 1 0,-1-2 0,6-7 0,-3 6 0,2-7 0,-5 11 0,-1-3 0,4 8 0,9 17 0,4 7 0</inkml:trace>
  <inkml:trace contextRef="#ctx0" brushRef="#br0" timeOffset="10284">11893 16536 24575,'-2'-14'0,"-1"6"0,-2-1 0,0 6 0,1-2 0,33 3 0,31 1 0,12 2 0,-24-2 0,0 1 0,4 1-610,2 1 0,5 1 0,1 0 0,2 1 610,-4 0 0,1 0 0,1 1 0,-1 0 0,-2 0-1141,1 1 0,-2 0 1,-1 0-1,3 0 1141,0 1 0,3 0 0,0 0 0,-2 0 0,-3-2 0,8 2 0,-4-2 0,3 0-719,-4 1 1,4 0 0,-1 0 0,-4 0 718,-1-2 0,-4-1 0,3 0-330,2 0 1,4 0 0,-2-1 0,-9 0 329,-4-2 0,-6 0 628,7 1 0,-10-2-628,-25 1 892,-12-11 0,0 1 0,-6-10 0</inkml:trace>
  <inkml:trace contextRef="#ctx0" brushRef="#br0" timeOffset="12203">13164 16858 24575,'-4'0'0,"1"-1"0,1 1 0,2 10 0,0 5 0,0 26 0,-2 26 0,-1-20 0,-2 5-1660,-2 15 1,-2 6 1659,1-18 0,-1 2 0,0 1 0,0 5 0,1 1 0,-1 1 0,1-13 0,-1 1 0,1 0 0,1 0 0,1 15 0,1 0 0,0 2 0,1-13 0,-1 2 0,1-1 0,1-3 0,1 0 0,1-2 0,0 0 0,0 2 0,0 0 0,1-5-127,0-5 1,0-5 126,0 14 0,0-21 0,0-30 0,0-35 0,0-21 0,0 11 0,0-2 0,0-10 0,0 1 0,0-1 0</inkml:trace>
  <inkml:trace contextRef="#ctx0" brushRef="#br0" timeOffset="12695">13173 16839 24575,'-5'19'0,"-4"4"0,-10 24 0,-5 5 0,-3-3 0,-1 1 0,10-16 0,0-1 0,-8 13 0,0-4 0,0 0 0,9-11 0,4-8 0,7-12 0,18-28 0,3-8 0</inkml:trace>
  <inkml:trace contextRef="#ctx0" brushRef="#br0" timeOffset="12907">13146 16908 24575,'6'45'0,"2"0"0,2-2 0,3-8 0,3-4 0,2-5 0,4-1 0,3 2 0,2-8 0,2-1 0</inkml:trace>
  <inkml:trace contextRef="#ctx0" brushRef="#br0" timeOffset="13517">13879 18751 24575,'-4'2'0,"33"1"0,17-3 0,2-2 0,8 0 0,0-2 0,-4-5 0,-7-4 0,-13 4 0</inkml:trace>
  <inkml:trace contextRef="#ctx0" brushRef="#br0" timeOffset="14410">13953 19339 24575,'58'-40'0,"-25"17"0,1-2 0,12-10 0,2-3 0,2 1 0,0 0 0,1-1 0,0 0 0,-1 2 0,1 0 0</inkml:trace>
  <inkml:trace contextRef="#ctx0" brushRef="#br0" timeOffset="14811">14593 18472 24575,'38'-20'0,"18"-7"0,-14 10 0,7-2 0,-2 1 0,9-6 0,0 2 0,-6 4 0,3 1 0,-9 2 0,14-5 0,-17 10 0,-54 42 0,-9-7 0,-5 4 0,-14 19 0,-4 4-855,6-14 0,-3 1 0,0 0 855,-3 1 0,-1 1 0,3-1 0,5-4 0,1 0 0,2-3 0,-9 3 0,6-2 609,3 12-609,35-26 0,50-12 0,-3-23 0,10-12 0,-1 0-1120,-9 9 1,-1 0 0,2-3 1119,1-7 0,4-4 0,0-1 0,-6 3 0,14-7 0,-5 2-339,-10 3 0,-4 2 339,16-10 0,-31 2 0,-18 8 0</inkml:trace>
  <inkml:trace contextRef="#ctx0" brushRef="#br0" timeOffset="15060">15128 18032 24575,'-10'61'0,"0"0"0,-4 4 0,-2 2 0,4-15 0,-2 0 0,0 2-1076,-3 6 1,-1 0 0,-1 6 1075,2-9 0,-1 4 0,-1 2 0,1 0 0,1-4-1186,1 0 1,0-3-1,1-1 1,-1 4 1185,0-2 0,-1 3 0,0 1 0,1-3 0,3-6 0,2 2 0,2-6 0,1-3 328,-3 8 0,2-6 0,4 7 0,2-34 0</inkml:trace>
  <inkml:trace contextRef="#ctx0" brushRef="#br0" timeOffset="15227">15034 19089 24575,'39'53'0,"-1"0"0,0-5 0,-1-3 0,-10-13 0,0-2 0,0-4 0,0 0 0,22 19 0,-7-15 0,-3-12 0,-3-12 0</inkml:trace>
  <inkml:trace contextRef="#ctx0" brushRef="#br0" timeOffset="15440">16593 17679 24575,'23'0'0,"-2"2"0,-3 0 0,6 3 0,5 11 0,-1 9 0,-12 14 0,-10 7 0</inkml:trace>
  <inkml:trace contextRef="#ctx0" brushRef="#br0" timeOffset="15620">16154 18269 24575,'-13'67'0,"6"-11"0,4-13 0,1 1 0,-5 12 0,4-16 0,-4-2 0,-20 0 0,-5-7 0</inkml:trace>
  <inkml:trace contextRef="#ctx0" brushRef="#br0" timeOffset="15833">15985 18232 24575,'60'-12'0,"1"0"0,-1-3 0,0 0 0,0 2 0,0 0-2311,4-4 1,0 0 2310,0 3 0,1 2-179,-17 4 0,2 2 1,-5 2 178,-2 2 0,-3 4 230,0 5 1,-9 7-1,-18 23 1,-15 12-1</inkml:trace>
  <inkml:trace contextRef="#ctx0" brushRef="#br0" timeOffset="16488">16319 18844 24575,'17'-50'0,"-3"16"0,5-1 0,10-4 0,2 0 0,5-8 0,0 1 0,-2 10 0,0 2 0,-7 6 0,-2 4 0,5-1 0,-17 43 0,-11 45 0,-7-8 0,-1 7-1065,1-10 0,1 3 1,0-1 1064,-1-1 0,1-1 0,0 1 0,1 5 0,0 1 0,1-3 0,2 12 0,0-2-150,1 2 1,0-5 149,1-17 0,1-5 0,3 11 0,2-31 0,-1-19 0,10-14 0,8-46 0,-6 19 0,0-3 0,2-12 0,2-5 0,1 8 0,3-3 0,0 4 1569,2-3 1,1-1-1570,1 4 0,1-4 0,-2 8 0,-5 9 0,-3 4 177,0-2 0,-3 5-177,-6 8 0,-12 10 0,-19 8 0,-17 11 0,-21 19 0,21-5 0,-1 5-1039,-5 9 1,-1 3 1038,-4 3 0,-2 1 0,-1 4 0,-2 1 0,15-14 0,-1 0 0,1 0 0,-15 14 0,1 2 0,3 3 0,4 3 0,8 5 0,6 0 0,10-15 0,5-2 0,1 0 0,13-5 0,26-16 0,12-8 0,-3-6 0,4-5 0,5-4 0,5-4 0,0 0-357,-1-2 0,-1-1 0,-1-2 357,0-4 0,0-2 0,-1 1 60,22-2 1,-2 0-61,-9 1 0,-2 1 0,-3 4 0,-1 2 0,-2 2 0,-1 0 0,0 1 0,0 2 0,2 1 0,-1 0 0</inkml:trace>
  <inkml:trace contextRef="#ctx0" brushRef="#br0" timeOffset="17063">18565 18005 24575,'-1'-4'0,"0"0"0,-11 21 0,-6 27 0,-8 20 0,12-20 0,5 4 0,13 2 0,7 6 0,2-5 0,4 0 0,5 0-702,1 0 0,5 3 0,0-7 702,5-8 0,-1-4 0,-4 5 0,-5 3-267,-3 15 0,-5 2 267,-4-13 0,-5 2 0,-7 2 0,-6 4 0,-2-6 0,0-8 0,-4-2 0,-10 14 0,-4-5 0,-11 2 0,-6-13 0,9-15 0,-4-15 0,-12-26 0,10-26 0,17 11 0,-1-1 0</inkml:trace>
  <inkml:trace contextRef="#ctx0" brushRef="#br0" timeOffset="17767">19131 18158 24575,'9'0'0,"43"-5"0,-7 0 0,9-3-1842,-5-2 1,5-4 0,3-1 0,-5 2 1841,2 3 0,-2 0 0,0 0 0,14-7 0,2 0 0,-11 5 2100,6 9-2100,-26 28 1174,-44 26-1174,-7-9 0,-6 7 0,0-3 0,-2 1 0,-2 0 0,-3-1 0,1 1 0,-1-1 0</inkml:trace>
  <inkml:trace contextRef="#ctx0" brushRef="#br0" timeOffset="18056">19050 19112 24575,'43'-28'0,"0"1"0,0 0 0,8-3 0,1-2 0,2 0 0,-7 2 0,2-1 0,0 0 0,1 1-944,0 1 0,1 1 0,0 1 0,2 0 944,7-1 0,2 0 0,-1 2 0,-5 4 0,-5 3 0,-3 3 0,0 2 0,5-4 0,1 2 0,-12 12 1174,-5 27-1174,-19 24 0,-21-4 0,-8 9 0,-2-2 0,-5 4 0,-3 2-124,0 1 1,-3 4 0,-3-8 123,-7-7 0,-4-7 0,-14 5 0,-3-5 0,16-18 0,-2-4 0,-11-4 0,0 0 0</inkml:trace>
  <inkml:trace contextRef="#ctx0" brushRef="#br0" timeOffset="18309">19355 17659 24575,'1'42'0,"0"0"0,10 11 0,4 3 0,-3-12 0,1 3 0,2 5-1397,1-2 0,1 5 1,2 3-1,0 1 0,-2-4 1397,-1 4 0,0-2 0,-1 1 0,0 3 0,0 1 0,1 3 0,-1 2 0,-1 0 0,-3-2 0,-3-3 0,-1 0 0,-2-1 0,-1-2 0,0-4 0,2 9 0,-2-4 0,1-2 0,-1 5 0,0-1 0,0-14 0,3-10 0</inkml:trace>
  <inkml:trace contextRef="#ctx0" brushRef="#br0" timeOffset="18495">20335 17472 24575,'-12'0'0,"4"2"0,19 43 0,16 16 0,-6-8 0,-1 5 0,1-2 0,-2 2 0,-2 3 0,-1 1 0</inkml:trace>
  <inkml:trace contextRef="#ctx0" brushRef="#br0" timeOffset="18895">21348 17674 24575,'-17'0'0,"-9"26"0,-11 17 0,12 0 0,-1 5 0,-2 3 0,1 8 0,7 2 0,0 12 0,2 1 0,2-8 0,3-12 0,1-4 0,2 2 0,-1 3 0,0 6 0,3-4 0,4-12 0,12 6 0</inkml:trace>
  <inkml:trace contextRef="#ctx0" brushRef="#br0" timeOffset="19084">21323 18060 24575,'-2'36'0,"-1"1"0,1 4 0,-1 2 0,2 9 0,0 6 0,-1-3 0,0 7 0,0 2 0,1-6 0,-1-2 0,2-4 0,-1 3-318,-1 16 1,0 3-1,0-11 318,-1-11 0,5-23 0,7-37 0,2-18 0</inkml:trace>
  <inkml:trace contextRef="#ctx0" brushRef="#br0" timeOffset="19260">21898 17340 24575,'31'-1'0,"9"0"0,9 1 0,11 1 0,0 19 0,-20 20 0,-10 22 0</inkml:trace>
  <inkml:trace contextRef="#ctx0" brushRef="#br0" timeOffset="19757">21842 18014 24575,'16'-37'0,"5"3"0,4 0 0,-6 15 0,-12 16 0,-6 40 0,-13 23 0,1-5 0,-1 4-903,0-6 1,0 0 902,-1 7 0,2-1 0,5-16 0,6-2 0,8 2 0,6-5 0,21 1 0,15-40 0,5-13 0,-12-3 0,-2-6 0,14-11 0,-3 1 0,-3 0 0,-23 18 0,-19 19 1805,-10 23-1805,-21 17 0,-7 9 0,5-5 0,-2 3 0,-4-2 0,-3 4 0,0-5 0,-11 9 0,3-6 0,12-16 0,6-4 0,10 4 0,66-59 0,-7-1 0,5-2 0,9 1 0,1-1 0,-2-6 0,1 0 0,6 7 0,2 1 0,-22 5 0,-1 0 0,1 0 0</inkml:trace>
  <inkml:trace contextRef="#ctx0" brushRef="#br0" timeOffset="19993">23000 17660 24575,'-6'4'0,"0"5"0,9 1 0,10-9 0,5-46 0,-4 13 0,-1-4 0,1-16 0,0 0 0</inkml:trace>
  <inkml:trace contextRef="#ctx0" brushRef="#br0" timeOffset="20156">23310 17259 24575,'53'8'0,"0"-1"0,0 1 0,21 4 0,-25 10 0,-78 38 0,6-24 0,-3-1 0,-6 2 0,-2-1 0,-1 0 0,0-5 0,-28 1 0,5-2 0</inkml:trace>
  <inkml:trace contextRef="#ctx0" brushRef="#br0" timeOffset="20652">22396 18305 24575,'60'-22'0,"0"0"0,0 0 0,0 0 0,0 0 0,0 0 0,-1-1 0,-1 0 0,-3-2 0,0 0 0,-1 0 0,0 0-1000,-3 0 1,-1 1 0,0 0 0,-2 0 999,10-4 0,-3 0 0,-2 3 206,7-4 0,-5 3 0,-17 8 0,-4 3 1,5 2-1</inkml:trace>
  <inkml:trace contextRef="#ctx0" brushRef="#br0" timeOffset="20985">23266 18349 24575,'-24'30'0,"-1"-1"0,-3 5 0,-4 3 0,5-5 0,7-3 0,25-3 0,43-18 0,-13-4 0,5-1-204,9-3 0,2 0 204,4-1 0,3 2 0,-9 3 0,2 1 0,-3 2 0,2 1 0,-3 5 0,14 14 0,-12 10 0,-32 31 0,-21-19 0,-10 1 0,-13-3 0,-8-2 0,1-10 0,-5-1 0,2-4 0,-7-1 0,1-5 0,-1 0 0,4-8 0,4-16 0</inkml:trace>
  <inkml:trace contextRef="#ctx0" brushRef="#br0" timeOffset="21191">24629 17297 24575,'18'3'0,"40"5"0,-2 10 0,-15-9 0,-4 5 0,-2 27 0,-13 2 0</inkml:trace>
  <inkml:trace contextRef="#ctx0" brushRef="#br0" timeOffset="21840">24517 17906 24575,'-15'31'0,"4"-6"0,6-8 0,4 1 0,1 3 0,0-4 0,0 0 0,13-13 0,16-20 0,5-9 0,-2 5 0,1-2-833,20-18 0,0-3 833,-14 9 0,-2 4-87,1 7 0,-3 3 87,8-7 0,-12 34 0,-25 20 0,-6 14 0,0 1 1651,0-5-1651,6-22 189,24-30-189,14-36 0,-10 8 0,0-5-1229,-2-9 0,-3-3 1229,0-2 0,-3 0 0,-6 5 0,-2 2-151,-4 9 1,-1 4 150,5-9 0,-9 26 0,2 20 0,5 10 0,9 18 0,24 13 0,-10-11 0,8 2 0,-1-1 307,-4-6 0,1-1 0,4 1-307,12 2 0,8 2 0,0 0 0,-6-4-662,-9-2 1,-5-2 0,1 0 661,6 1 0,2 0 0,-11 0 0,7 12 0,-60 13 0,-49-15 0,14-12 0,-8 0 0,3-4-452,-6-2 1,1-5 451,-11 0 0,11-10 0,22-19 0,53-32 0,8 11 0,9-2 0,-2 11 0,6 1 0,2-2 0,-5 3 0,3-1 0,2 0 0,0 1 0,3 2 0,0-1 0,1 0 0,-1 1 0</inkml:trace>
  <inkml:trace contextRef="#ctx0" brushRef="#br0" timeOffset="22143">26463 17220 24575,'11'-22'0,"22"1"0,17-1 0,0-1 0,8-8 0,8-1-1317,-10 10 0,9-3 0,5 0 0,-2 1 0,-6 3 1317,5-3 0,-6 4 0,2 0 0,-7 2 0,3 0 0,-2 2 0,-7 1 0,6 1 0,0-1 0</inkml:trace>
  <inkml:trace contextRef="#ctx0" brushRef="#br0" timeOffset="22358">27439 16845 24575,'-16'46'0,"0"1"0,0-1 0,-2 6 0,-4 8 0,-1 5 0,-2 1 0,2-3 0,1-6-1565,-1-4 0,2-5 0,-1 0 0,-1 6 1565,0 4 0,-2 7 0,-2 3 0,1-1 0,2-7 0,3-9 0,-7 9 0,2-10 0,4-4 0,0 0 0</inkml:trace>
  <inkml:trace contextRef="#ctx0" brushRef="#br0" timeOffset="22527">27388 17400 24575,'58'28'0,"1"1"0,-1 0 0,-4 0 0,-18-9 0,-2 0 0,7 8 0,0 1 0,-5-1 0,-1 0 0,2 4 0,-1 0 0,-9-3 0,0 0 0</inkml:trace>
  <inkml:trace contextRef="#ctx0" brushRef="#br0" timeOffset="25759">28690 16405 24575,'-18'-11'0,"3"3"0,10 8 0,1 0 0,3 17 0,1 38 0,6-15 0,4 8 0,2 15 0,1 10 0,1-2-591,-1-16 0,1-1 1,1 4 590,-2-5 0,1 6 0,0 2 0,-1-4 0,-1-6 0,2 20 0,0-7 0,-2-14 0,2-1 0,-5-7 0,-3 6 0,6-28 0,-11-2 0,-24-13 0,-7 2 0,-30-6 0,3-12 0,-1-8 0</inkml:trace>
  <inkml:trace contextRef="#ctx0" brushRef="#br0" timeOffset="25935">28029 17282 24575,'-35'28'0,"0"1"0,4-4 0,5 1 0,0 15 0,13-4 0,35-9 0,22 10 0,-11-25 0,5-3 0,6 0 0,-1-1 0</inkml:trace>
  <inkml:trace contextRef="#ctx0" brushRef="#br0" timeOffset="26103">29077 17068 24575,'22'6'0,"11"6"0,17 13 0,5 2 0,5 0 0,-16-10 0,-1 0 0,23 8 0,-1 0 0</inkml:trace>
  <inkml:trace contextRef="#ctx0" brushRef="#br0" timeOffset="26511">30480 17296 24575,'0'-7'0,"10"2"0,2 2 0,6 2 0,1 1 0</inkml:trace>
  <inkml:trace contextRef="#ctx0" brushRef="#br0" timeOffset="26635">30401 17528 24575,'32'-17'0,"2"-5"0</inkml:trace>
  <inkml:trace contextRef="#ctx0" brushRef="#br0" timeOffset="35750">4443 18901 24575,'-1'-13'0,"1"-1"0,-5 13 0,4-10 0,-4 10 0,2-10 0,-2 6 0,-3-3 0,5 4 0,-1 28 0,12 41 0,-2-20 0,1 4-894,4 10 1,1 2 893,0-8 0,1-2 0,2-7 0,2-2 0,-4-8 0,2-2 0,22 25 0,-11-30 0,-4-1 0,-7-24 0,11-2 0,26-35 0,-13 5 0,1-6-359,-10 2 0,1-4 0,0-1 359,0-1 0,1-1 0,-2 1 0,10-16 0,-1 3-225,-8 15 1,-1 4 224,10-10 0,-12 29 0,-6 13 0,0 27 0,-1 12 0,-1-5 0,-1 3 0,7 22 0,1 4 0,3-7 0,0-4 0,-8-15 0,1-4 1395,9-2 0,2-7-1395,24-13 0,10-25 0,-29 4 0,-1-5 0,5-10 0,-2-3-216,-3 0 0,-1 0 216,-5 2 0,-2 4 0,12-7 0,-3 22 0,-12 28 0,14 24 0,-5 12 0,1-22 0,11 1 0,-1-6 0,5-5 0,4-5-1069,5 0 1,8-1 0,-4-12 1068,-14-12 0,-3-9 0,1-2 0,1 0 0,1-2 0,0-3-90,8-10 0,1-3 1,-5 3 89,-1 5 0,-2 4 0,7-3 0,-10 17 0,-24 58 0,-14-14 0,-2 4 0,-2 7 0,0 1 0,4-4 0,5-5 0,7-7 0,6-6 1170,11-6 0,8-7-1170,19-7 0,7-10-1263,-12-6 1,4-5-1,1-3 1263,-10 3 0,1-2 0,1-2 0,-1-1 0,3-3 0,0-2 0,0 0 0,2 0-400,-6 3 0,3 0 0,0 1 0,-3 1 0,-4 2 400,6-3 0,-5 4 0,1 0 0,6 1 0,2 0 0,-15 8 0,-11 7 139,-1 17 0,0-10 1,14 11-1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9:14:19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3019 20015 24575,'0'-8'0,"2"4"0,0 1 0,6 3 0,6 0 0,30 0 0,-4 0 0,22 3 0,-24 1 0,-1 1 0,21 0 0,-19-1 0,-2 0 0,8 0 0,-1-3 0,8 7 0,8 2 0,-23-3 0,2 2 0,2 5 0,2 0-740,3-1 1,1 0 739,3 0 0,2-1 0,4 0 0,3-3 0,5-1 0,2-1 0,-17-4 0,1-1 0,0 1 0,3-1 0,0 0 0,0 0 0,-3-2 0,0 0 0,2 0 0,2 0 0,3 0 0,-1 0 0,-5 0 0,7-2 0,-3 0 0,-3 2 0,3 0 0,-13-1 0,-15-2 0,-9 3 0,-11 0 0,-4-3 1479,-6 3-1479,-11-6 0,-16 5 0,-22-8 0,-18 1 0,8 3 0,-12 1 0,4-1 0,3 1 0,-1 0-774,13 2 0,-5 1 0,0-1 0,6 1 774,-8 1 0,5 0 0,4-1 0,-2 0-719,6 1 0,-3 0 0,2 0 719,-7-1 0,1 0-496,7 1 0,-1 0 0,2 0 496,-4 0 0,3 0-27,0 0 1,2 0 26,4 0 0,-1 0 1218,-5 4 1,1 1-1219,-17 2 1142,25-1 1,2 2-1143,-1 3 1992,5-5-1992,0 6 80,12-10-80,-13 6 0,47-6 0,25 0 0,7-2 0,11 0 0,7 2 0,8 0 0,-2 1-1210,-13-2 0,-2 1 1,2 0 1209,-1 1 0,3 0 0,-1 1 0,-5-1 0,15 3 0,-5 0-358,-8-1 0,-3 0 358,19 5 0,-26-5 0,-23 0 0,-12-3 0,-6 2 3475,-29-2-3475,-22 8 0,9-3 0,-4 0 0,-7 1 0,-3 0 0,-4 3 0,-4 1 0,0-1 0,-4 1 0,2-1-194,14-1 1,2-1 0,-3 2 193,-11 2 0,-3 1 0,7-1 0,9-3 0,6 0 0,-21 4 0,31-8 0,46-4 0,32-2 0,2 0 0,6 0-1358,9 0 0,4 0 1358,-15-2 0,1 0 0,2-2 0,-1 1 0,0-1 0,4 0 0,-2-1 0,5 0 0,-1 0 0,-5-1 0,-1 1 0,-3-1 0,0 1 0,8 0 0,1 1 0,-9 1 0,11-2 0,-30 5 1243,-49 0-1243,-34 3 0,4 0 0,-5 1-363,-6-1 1,-2 1 362,-3 1 0,-4-2 0,11-1 0,-4-1 0,4 0 0,-4 0 0,2 0 0,-14-1 0,8 0 0,15 0 2803,35 0-2803,50 0 0,3 0 0,7 0-708,18 0 1,7 0 707,-17 0 0,3 0 0,1 0-1135,3 0 1,1 0 0,0 0 1134,1-1 0,0-1 0,-1 1 0,0 1 0,-2 0 0,0-1-419,-7 0 1,0-1 0,-2 1 418,19 1 0,-3 0-379,-13 0 0,-3 0 379,-7 0 0,-4 0 994,9 0-994,-14 0 0,-7-35 0,4-9 0</inkml:trace>
  <inkml:trace contextRef="#ctx0" brushRef="#br0" timeOffset="3588">7808 18994 24575,'0'-12'0,"0"1"0,-1 4 0,-3-1 0,1-3 0,-4-1 0,1-4 0,-4 4 0,-5-7 0,-1 5 0,-6-6 0,3 3 0,-5 5 0,5 4 0,-4 1 0,5 6 0,-8-2 0,-33 13 0,1 28 0,13-14 0,-2 3-218,10 9 0,1 2 218,-3-1 0,0-1 0,3 1 0,0 2 0,-6 11 0,2 1 0,14-11 0,2 0 0,-3 9 0,5 1 0,13-11 0,3-1-662,1 5 1,1 1 661,0 7 0,2 1 0,0-6 0,3 0 0,3 5 0,4-2 0,1-13 0,4-1 0,7 6 0,6-3 0,4-10 0,4-3 0,0 2 0,3-4 0,3-8 0,1-4 0,3 0 0,3-7 0,2-16 0,3-8 0,-1-2 0,14-5 0,-1-5-532,-9-3 0,2-6 0,-6-1 532,-13 7 0,-3 0 0,-2-2-574,-1 0 0,-1-2 1,-2 0 573,7-18 0,-4 0 0,-7 5 0,-4 0-513,-8 1 0,-5 0 513,-2 7 0,-6 0 0,-19-9 0,-7 2 0,7 10 0,-5 4 0,-17-2 0,-6 5 0,5 10 0,0 5 0,0 6 0,0 4 508,-1 0 1,0 2-509,-4 4 0,3 2 1434,-14 3-1434,-1 8 457,37 40 1,9-2-1,10-9 1,0 0-1</inkml:trace>
  <inkml:trace contextRef="#ctx0" brushRef="#br0" timeOffset="4444">8932 18828 24575,'-37'-13'0,"-1"3"0,-1 10 0,-1 2 0,-2 27 0,10 12 0,1 9 0,5 1 0,2 4-250,4-4 1,0 5 0,2 2 249,7-6 0,1 2 0,2 0 0,1-3-874,0 1 1,1-3 0,3 2 873,-1 13 0,3 1 0,6-8 0,6-15 0,5-6-222,4-4 1,5-4 221,6-9 0,4-5 0,2-1 0,5-5 0,9-10 0,6-7 0,-2-3 0,9-7 0,0-5 0,-2-2 0,-1-1 0,1 1 0</inkml:trace>
  <inkml:trace contextRef="#ctx0" brushRef="#br0" timeOffset="4941">9488 19193 24575,'-5'7'0,"-6"1"0,1 34 0,2 12 0,-7 14 0,5-3 0,1 1 0,1-23 0,0-5 0,2 8 0,-4-8 0,8-41 0,12-55 0,2 16 0,4-5-1596,5-16 1,5-3 1595,6 3 0,4 5 0,0 8 0,0 5 373,-6 8 1,1 5-374,5 10 0,-1 9 0,8 17 0,-17 29 0,-5 12 0,-8-4 0,-6 3 0,0 12 0,-2 2 0,-4-9 0,0-3 0,-1 11 2444,0 0-2444,0-37 0,5-7 0,10-11 0,1-1 0,9-16 0,-5-4 0</inkml:trace>
  <inkml:trace contextRef="#ctx0" brushRef="#br0" timeOffset="5340">10014 18763 24575,'49'46'0,"-7"1"0,3 5 0,-7-5 0,0 3-731,-6-4 1,0 4-1,-4-1 731,-1 6 0,-7 1 0,-10-7 0,-3 2 0,-1-2 0,-1 3 0,-4-1 91,-8 3 1,-6 3-1,0-9-91,-14 5 0,7-13 0,-1-8 462,2-25-462,7-1 0,6-3 0,2-1 0</inkml:trace>
  <inkml:trace contextRef="#ctx0" brushRef="#br0" timeOffset="8473">10801 19523 24575,'-5'-3'0,"2"0"0,12 1 0,24 0 0,13 0 0,18-1 0,5 0 0,-7-1 0,-6-2 0,-3 0 0,5 0-1174,1 1 0,7 0 0,3 0 0,-3 0 1,-7-1 1173,0-3 0,-5 1 0,-2-1 0,-3 3 0,-2 0 0,-1-1 120,16-2 1,-4-1-121,-12 1 0,-4 0 0,18-5 0,-26 1 0,-19 10 0,-11-2 4281,-3-1-4281,-1-11 0,0-20 0,0-12 0</inkml:trace>
  <inkml:trace contextRef="#ctx0" brushRef="#br0" timeOffset="8936">11806 18956 24575,'-6'0'0,"12"0"0,27 9 0,33 8 0,-17-3 0,4 2-692,9 2 1,1 0 691,2 2 0,0 0-816,0-2 0,-1-1 816,-9 1 0,-4-1 0,-9-2 0,-4 0 0,8 13 0,-27-5 0,-39 16 0,-31 3 0,-11 1 0,10-7 0,-2 1-425,0-1 0,-3 2 0,4-5 425,5-8 0,4-2 0,7 0 0,2-1 1825,-14 14-1825,14-4 0,14 7 0,12-9 0,13 8 0,18-19 0,10-1 0</inkml:trace>
  <inkml:trace contextRef="#ctx0" brushRef="#br0" timeOffset="9460">13430 18840 24575,'-35'9'0,"9"19"0,2 8 0,3-5 0,4 6 0,2 17 0,5 9 0,5-4 0,6 3 0,7-2-446,2-8 0,4 1 1,4-6 445,10-1 0,8-10 0,16-9 0,6-11 0,-8-4 0,2-13 0,3-21 0,4-15 0,-8 1 0,-5 1 0,-6-5-652,-5-5 1,-2-8 0,-8 4 651,-13 5 0,-7 3 408,-12-25-408,-9 31 0,-9 5 0,-25 4 0,-6 6 0,10 2 0,-1 4 0,-17 3 0,3 13 0,28 14 0,6 8 0,0 7 0,5 6 0,9 3 0,5 2 0,2 2 0,0-1 0</inkml:trace>
  <inkml:trace contextRef="#ctx0" brushRef="#br0" timeOffset="9867">15022 18622 24575,'-51'0'0,"-5"19"0,24 12 0,-3 16 0,1 5 0,4-4 0,2 0 0,3-2 0,0 6-841,1-3 0,-1 6 0,0 2 1,2-1-1,6-5 841,4 5 0,5-4 0,3-1 0,2-2 0,4-1 0,3-2 0,9 10 0,7-5 497,3-3 0,11-7-497,7-16 0,8-4 0,-1-5 0,8 1 0,1-6 94,-5-5 0,4-5 0,-5-7 0,4-16 0,-3-9 0,0-9 0,0 0 0</inkml:trace>
  <inkml:trace contextRef="#ctx0" brushRef="#br0" timeOffset="10176">15647 19107 24575,'-5'-2'0,"2"-1"0,1 14 0,1 43 0,2 13 0,-2-29 0,2 1-779,-1 16 0,0 6 0,0-5 779,0-13 0,0-4 279,0 1 0,0-1-279,0 27 0,0-31 0,0-25 0,0-25 0</inkml:trace>
  <inkml:trace contextRef="#ctx0" brushRef="#br0" timeOffset="10427">16016 18735 24575,'44'23'0,"8"2"0,-19-1 0,2 3 0,3 0 0,3 2-1090,9 10 0,2 2 1090,0 0 0,0 5 0,-10 2 0,-1 5 0,-3-2 0,2-1 0,-6 2-683,-10-3 0,-4 4 0,-9-2 683,-12 1 0,-12 1 0,-6-8 0,-8 3 0,-4 2 0,0-2 0,-7 7 0,-3-1 0,-4 2 0,7-12 0,-1 0 0,0 0 0,1 0 0,-1 0 0</inkml:trace>
  <inkml:trace contextRef="#ctx0" brushRef="#br0" timeOffset="12321">23423 18356 24575,'-30'-19'0,"9"6"0,8 10 0,10 3 0,1 50 0,0-6 0,-1 8-2230,2 6 0,-1 7 0,1 3 2230,-2-9 0,0 1 0,-1 5 0,2 5 0,0-14 0,1 5 0,0 3 0,1 2 0,-1 2 0,1 0 0,-1-1 0,1-3-516,-1 3 0,0-1 1,-1 0-1,1-1 0,0 1 1,0 2-1,0 3 516,0-5 0,0 3 0,0 2 0,0 1 0,0 0 0,0 0 0,1-1 0,-1-1 0,0-2-356,0-3 0,0-1 1,1-1-1,-1-1 1,0 0-1,1 0 0,-1 1 1,0 1 355,0 5 0,0 2 0,0 0 0,0 1 0,0-1 0,0-1 0,0-1 0,0-3 0,1 8 0,-1-4 0,0-1 0,1-1 0,1 2 0,0 2 0,0-10 0,2 3 0,-1 2 0,2 0 0,-1-2 0,0-2 0,1-4 0,-1-6 0,1 9 0,-1-8 0,2-3 0,0 0 0,5 20 0,2-1 0,-2-16 0,1-11 0,-2-46 0,-7-26 0,-4-13 0,3-8 0,0 0 0</inkml:trace>
  <inkml:trace contextRef="#ctx0" brushRef="#br0" timeOffset="12588">23428 18333 24575,'-42'29'0,"-1"1"0,-1 5 0,2 4 0,2 11 0,3 8 0,9-2 0,3 6 0,3-3 0,1 6 0,4-1 0,0 8 0,5-8 0,11-14 0</inkml:trace>
  <inkml:trace contextRef="#ctx0" brushRef="#br0" timeOffset="12772">23472 17921 24575,'-18'0'0,"5"25"0,3 14 0,8 1 0,5 5-1040,6 7 1,8 5 1039,8 5 0,7 5 0,-1-2 0,-7-11 0,-1-1 0,3 1 0,3-3 0,3 2 0,0 0 0,-3-3 0,-3-1 0,-1 0 0,0 0 0</inkml:trace>
  <inkml:trace contextRef="#ctx0" brushRef="#br0" timeOffset="13652">23303 22881 24575,'38'0'0,"15"0"0,-6-2 0,7-1-2493,-9 0 1,2 0 0,4-2 2492,14-3 0,3-3 0,4 2 0,-9 2 0,2 2 0,1-1 0,2-1 0,-10 0 0,1-1 0,1-1 0,2 1 0,5 1 0,-7 3 0,3 0 0,4 1 0,1 0 0,1 1 0,0-1 0,-1 1 0,-4-1-594,1 0 0,-3 0 1,-1-1-1,0 1 1,1 0-1,2 1 1,2-1 593,-3 2 0,2 0 0,1 0 0,1 0 0,1 1 0,1 0 0,1 0 0,0 0 0,0 0 0,-7 0 0,1 0 0,1 0 0,1 1 0,1-1 0,-1 1 0,0 0 0,-1-1 0,0 1 0,-2 0 0,-1 0-194,10-1 0,-3 2 1,-1-1-1,-1 0 0,1 0 1,0 0-1,2 0 0,3 0 194,-9 0 0,3 0 0,2 0 0,1-1 0,1 1 0,0 0 0,0-1 0,-1 1 0,-1-1 0,-2-1 0,-3 0-303,8-1 1,-3 0 0,-2-1 0,-1-1 0,0 1 0,1-1 0,3 0 0,2-1 302,-6 1 0,2 0 0,2 0 0,2-1 0,0 0 0,1 0 0,0 0 0,-1-1 0,-2 1 0,-1-1 0,-2 0-88,2-1 1,-2-1 0,-1 1 0,-2-1 0,0-1 0,0 1 0,1 0-1,1 1 1,1-1 87,1 2 0,3-1 0,1 1 0,1 0 0,1 0 0,-2 0 0,-1 0 0,-2 0 0,-3 0 0,-3 0 0,12-2 0,-4 0 0,-3 0 0,-2 1 0,-2 0 0,0 2 0,3 1 0,-2 1 0,-1 1 0,-2 0 0,-2-1 0,4-1 0,-2-1 0,-2 1 0,-1 0 0,8 0 0,0 0 0,0 1 0</inkml:trace>
  <inkml:trace contextRef="#ctx0" brushRef="#br0" timeOffset="14007">30823 22097 24575,'31'32'0,"18"2"0,-10-13 0,9 2 0,1-2 0,10 3 0,1 0 0,-7-3-881,11 2 0,-2 0 881,3 3 0,4 3 0,-18-7 0,-19-7 569,-32-3-569,-23 10 0,-15 5 0,-1-3 0,-6 0 0,-5 2-1515,-1 2 0,-4 1 1,-3 1-1,-1-1 1515,3-2 0,-1 0 0,-2 0 0,-1 0 0,-1 0 0,7-4 0,-1 1 0,0 0 0,-1 0 0,-1-1 0,1 0 0,-1-1 0,-1-1 0,1 0 0,-1 0 0,0 0 0,0 1 0,-1 1 0,-1-1 0,1 1 0,-1 0 0,1 0 0,-1 0 0</inkml:trace>
  <inkml:trace contextRef="#ctx0" brushRef="#br0" timeOffset="15652">23382 22902 24575,'-6'-5'0,"-2"1"0,2 3 0,-3 0 0,0 0 0,1 1 0,-1 0 0,1 0 0,0 0 0,-1 0 0,3 0 0,2-1 0,2-2 0,12-25 0,10-12 0,-1 2 0,5-7-1274,1-2 0,6-12 0,3-4 0,0 1 0,-2 6 1274,-2 8 0,0 4 0,0 0 0,3-5 0,-3 1 0,2-4 0,1-2 0,1-1 0,1 1 0,1 4-634,8-5 1,2 3 0,1 1 0,0 2 0,-3-1 633,-7 6 0,-2 1 0,0 0 0,1-1 0,4-3 0,1 0 0,4-4 0,3-1 0,0-2 0,-1 2 0,-1 2 0,-4 4 0,0-1 0,-4 4 0,0 2 0,0-1 0,2-1-577,0-1 0,3-2 1,1 0-1,0 0 1,-2 1-1,0 3 577,7-7 0,-2 3 0,1 1 0,0 0 0,3-4 0,1 1 0,0-1 0,-1 1-528,-1-1 1,-1 0 0,-1 1 0,2 0 527,-2 2 0,1 0 0,-1 1 0,1 0 137,-3 1 0,0-1 0,0 1 0,-1 2-137,9-7 0,-2 2 0,0 1 343,-3 2 0,-2 0 0,0 1-343,-7 4 0,0 1 0,0-2 0,10-9 0,0-2 0,-2 0 0,-9 6 0,-2 1 0,3-5 287,-3 4 0,4-6 0,1-1 1,-1 0-1,-3 4-287,-5 3 0,-2 3 0,0 0 0,1-2 139,11-11 0,1-2 1,2 0-1,-3 5-139,2 2 0,-2 3 0,4-1 0,-8 10 0,4-2 0,2 0 0,-1 0 0,-4 2 0,12-12 0,-4 1 0,3-1 0,-3 6 0,3-2 0,-1 0 0,-4 0 593,2-7 0,-4 0 0,-2 4-593,-8 13 0,-2 3 0,1-2 0,4-11 0,-1-2 0,0 5 0,3 2 0,-1 2 0,4-7 0,1 1 0,6 4 0,1 0 0,1-1 0,1 0 0,-14 12 0,1 1 0,-1 1 0,13-10 0,-2 1 0,-2-2 0,-4 3 0,-10 14 0,-4 1 527,-2-9 1,-2 1-528,3 9 2497,-6-13-2497,-12 25 4365,-4 5-4365,-1 18 0,1 16 0,-5 19 0</inkml:trace>
  <inkml:trace contextRef="#ctx0" brushRef="#br0" timeOffset="16431">19393 18348 24575,'-14'-18'0,"6"-3"0,3 7 0,19-6 0,10 4 0,8 7 0,7 1 0,9-2 0,5-1-523,-8 5 1,3 0 0,1 0 522,5-2 0,1-1 0,1 1-1036,1 2 0,1 0 0,-1-2 1036,-3-1 0,1-1 0,-1 0 0,0 0 0,0 0 0,-2-1-826,15-8 0,-3 0 826,-3 0 0,-4 2-103,-12 4 0,-6 1 103,12-6 289,-26 12 0,-22-1 0,-2 4 0</inkml:trace>
  <inkml:trace contextRef="#ctx0" brushRef="#br0" timeOffset="16692">19968 18195 24575,'-28'46'0,"10"-8"0,-2 5 0,2 2 0,-1 5 0,-1 3-2809,-3 10 0,-1 4 0,1 1 2809,7-14 0,1 2 0,1-1 0,0 0 0,-4 13 0,1-2 0,2 0-119,5-5 1,3 0-1,1-3 119,0 9 0,4-2 428,7-6 1,5-2-429,0-13 0,6-5 0,37 3 0,9-18 0</inkml:trace>
  <inkml:trace contextRef="#ctx0" brushRef="#br0" timeOffset="16956">20814 18233 24575,'-15'0'0,"-18"0"0,-20 34 0,10-3 0,-1 7-2291,9 1 0,1 4 1,2 4 2290,-2 5 0,1 2 0,4 2 0,4-1 0,4 0 0,2 0 834,-4 13 1,13-1-835,18-17 0,10 0 0,4-7 0,7-4 0,11-8 0,5-10 0,12-4 0,3-5 0,-5-7 0,-1-8 0,-3-8 0,3-3 0,4-2 0,0-1 0,0 0 0,-1 1 0</inkml:trace>
  <inkml:trace contextRef="#ctx0" brushRef="#br0" timeOffset="17376">21230 18421 24575,'-35'43'0,"7"7"0,-3 15 0,19-30 0,0 2 0,1-2 0,-1 2 0,-2 8 0,-1 1 0,2-4 0,-1-1 0,-4-2 0,1-1 0,-13 20 0,10-33 0,19-36 0,12-18 0,6-9 0,4-17 0,3-4 0,-4 16 0,1 0 0,2 1 0,12-19 0,-1 6 0,-10 25 0,-1 6 0,19-10 0,-24 76 0,-9 11 0,-4-1 0,-2 5 0,-2-9 0,-2 0 0,-1 4 0,-1-2 0,-4 17 0,0-16 0,1-25 0,6-23 0,0-11 0</inkml:trace>
  <inkml:trace contextRef="#ctx0" brushRef="#br0" timeOffset="17612">21707 18157 24575,'37'18'0,"10"7"0,-19-5 0,2 1 0,4 2 0,-1 1 0,-1 3 0,-1 2 0,-1-4 0,-4 3 0,-7 8 0,-6 4 0,-4-1 0,-6 4-703,-9 0 1,-5 5 0,-4 0 702,-3 1 0,-3 0 0,-3 1-1072,-4 8 1,-3 1-1,-2 0 1072,-2-4 0,-2-1 0,0-1 0,3-5 0,1-2 0,-1 0 0,1-1 0,0 0 0,0 0 0</inkml:trace>
  <inkml:trace contextRef="#ctx0" brushRef="#br0" timeOffset="19287">30864 23453 24575,'-10'-1'0,"2"1"0,2 0 0,0 1 0,-4 25 0,4 24 0,-1-15 0,-1 3 0,5 19 0,1 0 0,-4-19 0,1-1-233,0 12 0,1-1 233,-1 5 0,-1 0 0,4-24 0,-1-11 0,2-52 0,2-36 0,4 15 0,7-8-985,2 14 0,3-6 1,3 0-1,-2 5 985,1 2 0,0 3 0,2 0 0,8-13 0,3-1 0,0 11 138,-2 16 0,-1 8-138,7-2 0,1 20 0,-14 55 0,-9 11 0,-4-8 0,-4 7-647,-4-10 1,-2 3 0,-2-4 646,-1 8 0,0-1 0,1 13 0,1-4 1623,-4-24 1,1-5-1624,3 13 106,-1-9-106,2-27 0,0-8 0,0-3 0</inkml:trace>
  <inkml:trace contextRef="#ctx0" brushRef="#br0" timeOffset="22308">23193 21627 24575,'-6'-2'0,"-1"1"0,5 1 0,-2 0 0,2 1 0,1 0 0,10-1 0,11 2 0,12-5 0,7-8 0,2 5 0,-5-5 0,3 0 0,23 1 0,-1-1 0,1 0 0,-22 3 0,-2 1 0,8 0 0,-2 1 0,8-1 0,-18 3 0,-4 3 0,-9 0 0,8-2 0,8 0 0,17-4 0,-18 1 0,3 1-382,0-1 0,0 1 382,2-2 0,0 1 0,-2-1 0,-1 0 0,1 3 0,-1-1 0,0-4 0,0 1 0,-2 5 0,0 0 0,31-8-349,-6 7 349,-5-1 0,-1 1 0,-16-1 0,1 1 0,17 0 0,-19 0 0,0-1 0,33 1 0,-24 2 0,15-1 0,-1-8 0,-20 6 750,20-6-750,-4 8 363,-14-1-363,9-4 0,-9 3 0,-6-6 0,12 7 0,-10-4 0,2 0 0,21 2 0,-18 0 0,-1 1 0,28 1 0,-21-1 0,21-4 0,-32 2 0,0 1 0,28-4 0,-25 6 0,1 0 0,-1-1 0,-1 2 0,17 2 0,-18-3 0,0 0 0,23-1 0,-26 0 0,6 1 0,-29 1 0,-5 2 0,1-2 0,1 3 0,-2-1 0,21-3 0,6 0 0,12-5 0,11 5 0,3-8 0,-25 9 0,3 0 0,20-1 0,2-2 0,-14-1 0,1 0-537,12 5 1,-2 0 536,-22-3 0,-2 0-132,32 5 132,-10 0 0,2 0 0,11 0 0,-29 0 0,9 0 0,-27 0 0,12 0 0,10 0 0,20 0 0,-11 0 1065,16 0-1065,-29 1 0,0 0 0,-5-1 0,0 0 70,9 1 0,1-1-70,-4 1 0,-1-2 0,25 1 0,-29 0 0,-1 0 0,22 0 0,-5 1 0,0 2 0,-4 3 0,15 4 0,-11-1 0,4-1 0,-25-4 0,-8-1 0,0 5 0,9-3 0,3 2 0,10-6 0,-4 0 0,13 3 0,4 1 0,9 0 0,2-2 0,-29-3 0,-1 0-387,-2 0 1,0 0 386,4 0 0,0 0 0,-3 0 0,1 0 0,0 0 0,2 0 0,14 0 0,0 0 0,-11 0 0,2 0 0,7-1 0,5-1 0,-4-1 0,-1-3 0,0 0 0,-5 3 0,4 1 0,-4-2 0,5-5 0,-2 0 0,15 7 0,-1 2 0,-17-4 0,1 1 0,0 2 0,3 1 0,-6-1 0,-7 0 0,-2-1 0,14 1 0,1 0 0,-15-3 0,1-2 0,19-1 0,1 0 0,-13 1 0,-1 0 0,13-1 0,-2 0 0,-18 6 0,-3 0 0,36 1 0,-34-2 0,0 1 0,33 0 0,-34-1 0,1-1 0,1 2 0,1 1 0,0-1 0,1 1 0,-1-1 0,3 0 0,17-1 0,1-2 0,-17 0 0,0 0-422,16-1 0,-3 0 422,11-1-388,-3 2 388,-10 3 724,-10-1-724,-2 2 0,-11 0 0,4 0 859,-4 0-859,-4 0 422,-1 0-422,1 0 0,1 0 0,-9 0 0,-41 18 0,-22-2 0,-12 2 0,6 0 0,0 1 0,1-1 0</inkml:trace>
  <inkml:trace contextRef="#ctx0" brushRef="#br0" timeOffset="40227">14346 13168 24575,'-22'4'0,"9"0"0,4 0 0,7-1 0,0-1 0,0-1 0,0 0 0,19 6 0,16 1 0,31 6 0,-22-5 0,4-1-1119,8 0 1,2-1 1118,8 3 0,3-2 0,-17-5 0,1-1 0,1 0 0,4 1 0,0 1 0,0-2 0,3 0 0,1-1 0,0 0 0,0 1 0,0 1 0,1-1 0,0 1 0,0-1 0,0 1 0,0 0 0,0-1 0,1 1 0,6-1 0,0 0 0,-1 0 0,-2 0 0,0-1 0,4 0 0,-1 0 0,5-1 0,1 0 0,-6-1 0,0 0 0,-5 0 0,3 0-812,-5 0 1,3 0-1,-2 0 1,-5 0 811,-7 0 0,-4 0 0,1-1 0,13-1 0,1 0 0,-3 0-297,6 2 1,-1 0 296,-13-1 0,2-1 0,-6 1 0,-8 0 0,-5 0 0,17 0 0,-28-2 0,-14 4 0,-8-1 0</inkml:trace>
  <inkml:trace contextRef="#ctx0" brushRef="#br0" timeOffset="41934">3091 15461 24575,'-29'-13'0,"7"2"0,7 5 0,10 1 0,1 2 0,8 0 0,19 12 0,20 5 0,4-1 0,13 1 0,1-2 0,-2-4 0,0-4 0,6 1-682,-10 0 0,4 0 0,2 0 0,4-2 0,2-2 682,-3-3 0,4-3 0,3-2 0,1-1 0,-1 0 0,-1 0 0,-3 2-727,-4 1 0,-3 1 0,-1 0 0,0 0 0,1-1 0,3 0 727,2-2 0,4-1 0,2-1 0,-1 0 0,0 1 0,-2 0 0,-3 2 0,6 1 0,-1 1 0,-4 1 0,-2 0 0,-3 1-647,-4-1 1,-4-1-1,-2 2 1,3 0 646,6 3 0,3 2 0,-3 0 0,-6 2 0,5 2 0,-6 3 0,-3 5 0,1 1 0</inkml:trace>
  <inkml:trace contextRef="#ctx0" brushRef="#br0" timeOffset="42994">14875 17898 24575,'-24'8'0,"2"-1"0,6-3 0,3 1 0,1-3 0,1 0 0,1-2 0,-3 0 0,6 0 0,-1 0 0,54 0 0,31 0 0,-16 0 0,7 0-623,-13 0 0,5-1 0,5 1 1,2-1 622,-6 0 0,5-1 0,2 1 0,1-1 0,-2 0 0,-3 1-869,-1 0 0,-3 0 1,0 1-1,0-1 0,5 0 869,-6 0 0,3 0 0,1-1 0,2 1 0,0-1 0,-1 1 0,-1 1 0,7 0 0,1 0 0,-1 1 0,-1-1 0,-2 1 0,-2 0 0,-3-1 0,-4 0 0,0 0 0,1 0 0,5 0 0,-2 1 0,5-1 0,3 1 0,1-1 0,-2 1 0,-4-1 0,-5 0 0,4 1 0,-6-1 0,-2 0 0,3-1 0,12 1 0,3 0 0,-2-1 0,-7 1-359,-9-1 0,-6-1 0,-5 1 359,0 0 0,-7 0 0,11-2 0,-86 2 0,-24 0 0</inkml:trace>
  <inkml:trace contextRef="#ctx0" brushRef="#br0" timeOffset="50419">19449 13850 24575,'-11'-18'0,"-5"-5"0,4 3 0,-6 3 0,7 5 0,3 9 0,2 0 0,4 9 0,0 39 0,2 17 0,-1-10 0,1 4-1150,0 6 0,0 5 0,0-1 1150,0-10 0,0-1 0,0-3 0,0 12 0,0-2-604,0 0 0,0-3 604,0-18 0,0-2-297,0 12 0,0-1 297,0 12-56,0 8 56,0-30 3073,0 0-3073,0-10 1394,0-5-1394,0-16 191,0-13 0,0-27 1,0-14-1</inkml:trace>
  <inkml:trace contextRef="#ctx0" brushRef="#br0" timeOffset="51178">19028 13779 24575,'28'-6'0,"17"1"0,17-2 0,0 1 0,-5 1 0,0 1 0,5-2-986,-8 1 1,5-2 0,3 0-1,1 0 1,2 1 985,-3 1 0,3 1 0,1 1 0,0-1 0,0 1 0,-3 0-1117,3-1 0,-3 0 1,0 0-1,1 1 0,4 0 1117,-8 1 0,2 0 0,3 1 0,0 0 0,-1 0 0,-1 0 0,-2 0 0,9 1 0,-2 0 0,-2 0 0,1 0 0,1 0-332,-9 1 1,0-1 0,0 0 0,1 0 0,1 0 0,0-1 331,4 1 0,1-1 0,0 0 0,1 0 0,0 0 0,1 0-378,-8-1 0,2 1 0,-1-1 1,2 0-1,-1 0 0,1-1 1,1 0 377,4-1 0,0 0 0,2-2 0,-1 1 0,2-1 0,-1 0 0,0 1-156,-6-1 1,0 1 0,1 0 0,-1-1 0,1 0 0,0 1-1,0 0 1,0 0 155,1 0 0,0 1 0,0-1 0,0 1 0,0 0 0,1 0 0,-1 0 0,1 1 0,1-1 0,-1 0 0,1 0 0,0 1 0,0-1 0,0 1 0,0 0 0,1 0 0,-1 1 0,1 0 0,0 1 0,0-1 0,-1 1 0,1 0 0,0 0 0,-1 0 0,1 0 0,-1 0 0,-1 0 0,1 1 0,0-1 0,0 0 0,0 0 0,0 0 0,-1-1 0,1 0 0,0 0 0,0 0 0,-1 0 0,1 0 0,-1 0 0,1 0 0,-2 1 0,1 1 0,-1-1 0,0 1 0,0-1 0,0 1 0,0 0 0,-1-1 0,-1 1 0,-1-1 0,0 0 0,0 1 0,0-1 0,0 0 0,0 0 0,0 0 0,2 0 0,-1 0 0,2-1 0,-1 1 0,0-1 0,-1 0 0,1 1 0,-2 0 0,6 0 0,0 0 0,-2 1 0,1 0 0,0-1 0,-1 1 0,1-1 23,1-1 0,1 0 0,-1 0 0,1 0 0,-1 0 0,-1 0 0,-1 1-23,5 0 0,-1 0 0,0 1 0,-2 0 0,1-1 0,-1 0 0,-1 0 0,0-1 0,-1 1 0,0-1 0,0 0 0,-2 1 0,-3 0 0,0 0 0,-2 0 0,1 0 0,-1 0 0,0 0 0,9-1 0,-2 0 0,1-1 0,1 1 0,2 0 62,-10 0 0,3 0 1,2 0-1,0 1 1,-1-1-1,-2 0 1,-3 1-63,5-1 0,-2 1 0,-2 0 0,0 0 0,2-1 0,-4 1 0,4-1 0,0 0 0,-2 0 0,-3 0 0,-6 1 0,9-1 0,-6 2 0,-5-1 1114,5-1 0,-7 0-1114,6 0 3038,-46 23-3038,-22 31 0,-9 11 0,4-6 0,-1 3 1148,-1 2 1,-3 5 0,4-1-1149,6-9 0,2-1 0,0-1 694,1-4 1,0 0 0,1 0-695,1 3 0,1 1 0,0-2 0,-2 13 0,-2-1 27,2-15 0,-2 2 0,0-5 0,-2-3 0,-2-2 0,-4 5 0,0-1 1</inkml:trace>
  <inkml:trace contextRef="#ctx0" brushRef="#br0" timeOffset="52702">19039 15157 24575,'-3'-7'0,"1"0"0,17 6 0,21-1 0,29 2 0,-11 1 0,9 0 0,0 0-2036,-7 0 0,0 1 0,3-1 2036,4 0 0,3 0 0,4-1 0,2 1 0,-15 0 0,4 0 0,0 0 0,1-1 0,-1 1 0,-1-1-775,2-1 1,-2-1 0,0 1 0,1-1 0,3 1 774,2 0 0,4 1 0,1 0 0,1-1 0,-2 0 0,-4-1 0,0 0 0,-3-2 0,-1 0 0,-1 0 0,0 0 0,0 1 0,0 0 0,-1 0 0,0 0 0,0 0-379,-1 0 1,0 0-1,0 1 1,0-1-1,-1 1 379,10-1 0,-2 0 0,1 1 0,6 0 0,-8 1 0,5 1 0,2 0 0,0 0 0,-1 1 0,-3-1-571,-3 0 1,-2 0 0,-2 0 0,1 0 0,4 0 570,-8 0 0,2 0 0,1 1 0,2-1 0,0 0 0,-1 0 0,0-1 0,1-1 0,1 0 0,0-1 0,-1 1 0,0-1 0,-2 0 0,-2 1-148,9 0 1,-4 0 0,-2 0 0,2 0 0,3-1 147,1-2 0,2 0 0,2-1 0,0 0 0,-1 1 0,-1-1 0,-5 2 0,-1 0 0,1 1 0,-2-1 0,-2 0 0,-2 0 0,14-2 0,-4 0 0,-1 0 0,4 0 5,-14 1 0,1 1 1,2 0-1,0 1 1,0-1-1,0 1-5,10 1 0,1-1 0,-1 2 0,-1-1 0,-2 0 0,3-1 0,-3 1 0,-1-1 0,4 1 60,-2 0 0,3 1 0,1 0 0,-2 0 0,-5-1-60,-3 0 0,-4-1 0,-1 0 0,1 0 0,0 0 0,1 0 0,0 0 0,-1 1 196,-1-1 0,0 1 1,0-1-1,-1 1-196,0 1 0,-2-1 0,1 1 0,-1 0 656,16 0 1,-1 1-1,0-2-656,-1 1 0,0-1 0,-1 0 0,-7 0 0,-2 1 0,4 0 0,-3 0 0,5 0 0,0-1 0,-5 1 0,-1 0 0,-4 1 0,2 0 0,-3-1 0,2 0 0,0 0 0,0 0 0,13-1 0,-1 1 0,-2-1 0,-13-1 0,-3 1 0,3-1 0,9 2 0,2 0 0,0-1 344,-5-1 1,-1 0-1,-2-1-344,4 2 0,2-1 0,3-2 0,5-1 0,-7 0 0,-11 1 0,-3 1 0,15-3 0,-2 0 0,-23 4 0,-3-1 3730,30 1-3730,-11-1 3914,-12 1-3914,-11 3 2217,2-4-2217,1 4 1428,5-2-1428,-2 0 0,2 1 0,18 0 0,-11-1 0,3 0 0,-6 2 0,-2 0 0,27-1 25,-29 1 1,-1 0-26,22-2 0,-18 1 0,-1-1 0,-17 2 0,-12 0 0,0 0 0,-6 0 0,-4 0 0,1 0 0,4 0 0,2-1 0,4 1 0,5 0 0,-14 0 0,-1 0 0</inkml:trace>
  <inkml:trace contextRef="#ctx0" brushRef="#br0" timeOffset="67313">20342 13792 24575,'-10'-3'0,"1"-1"0,3 4 0,3-1 0,1 1 0,-9 50 0,-3 9 0,3 6 0,-3 7-745,-2-9 0,0 2 745,5-12 0,0 2 0,0-2-985,-8 13 1,1-3 984,4 0 0,0-1 0,0 4 0,1-2 0,4-19 0,1-3 0,0 3 0,0-4 0,1 1 0,2-23 0,1 5 1335,0-8-1335,-3 2 2124,3-1-2124,-1-2 0,3 2 0,2-5 0,6-4 0,2-4 0</inkml:trace>
  <inkml:trace contextRef="#ctx0" brushRef="#br0" timeOffset="67697">20729 13824 24575,'4'44'0,"2"24"0,-4-18 0,-1 9 0,-1-2 0,0-9 0,-1-1 0,0 2-1003,-1 19 1,-1 5-1,-2-6 1003,-2 4 0,-2-3-932,2 2 1,-1 0 931,2-10 0,0-1 0,1-5 0,1 0 548,2-2 0,1-2-548,-2 18 0,2-11 0,1-35 345,-4-13 0,1-14 1,-4-4-1</inkml:trace>
  <inkml:trace contextRef="#ctx0" brushRef="#br0" timeOffset="68102">20489 13915 24575,'-35'59'0,"9"-1"0,3-7 0,-5 10 0,4-4-1911,2-3 0,3-1 1911,1-6 0,0 2 0,3-6 0,-8 22 1187,14-20-1187,5-23 0,6-12 0,2-9 0</inkml:trace>
  <inkml:trace contextRef="#ctx0" brushRef="#br0" timeOffset="68313">20469 14221 24575,'-22'30'0,"1"0"0,0 1 0,1 1 0,-2 1 0,2 1 0,1 3 0,2 1 0,2 5 0,3 0 0,-4 18 0,13 0 0,43-48 0,0-28 0,-3-1 0,0 1 0</inkml:trace>
  <inkml:trace contextRef="#ctx0" brushRef="#br0" timeOffset="68454">20537 14570 24575,'-27'60'0,"0"0"0,0 1 0,0-1 0,1 0 0,-4 8 0,-1 0 0,5-6 0,10-14 0,11 6 0,30-18 0,8-7 0</inkml:trace>
  <inkml:trace contextRef="#ctx0" brushRef="#br0" timeOffset="68981">23403 13507 24575,'-18'14'0,"-6"37"0,9-9 0,0 8-1151,2-5 1,1 5 0,0 1 1150,1 6 0,1 2 0,0 1 0,-2 4 0,0 1 0,1 4 0,2-5 0,0 3 0,1 1 0,1-6 0,0-1 0,1-5 0,0 2 0,-1 14 0,0 2 0,2-9 0,3-15 0,1-4 216,0 1 0,-1-2 0,1 22 0,1-9 0</inkml:trace>
  <inkml:trace contextRef="#ctx0" brushRef="#br0" timeOffset="69256">23866 13867 24575,'-11'47'0,"1"-1"0,0 0 0,1 3 0,-1 1 0,0 4 0,0-1-2806,-3 16 1,0 1 2805,1-14 0,-2 3 0,0-2 0,2-7 0,-1-2 0,0 1 0,-1-2 0,-1 0 0,0 3 169,-2 14 0,0 2 1,0-7-1,0-10 1,1-3-1,-1 7 1,1 1-1</inkml:trace>
  <inkml:trace contextRef="#ctx0" brushRef="#br0" timeOffset="69466">23698 13970 24575,'-33'21'0,"-1"0"0,1 4 0,3 2 0,4 1 0,4 2 0,3 7 0,6-3 0,5-3 0,12 1 0</inkml:trace>
  <inkml:trace contextRef="#ctx0" brushRef="#br0" timeOffset="69714">23817 14008 24575,'-51'47'0,"-1"1"0,0 0 0,0 0 0,6-7 0,-3 1 0,9-3 0,16-7 0,26 8 0,42-19 0,-7-12 0,7-3 0,4-7 0,6-4 0,-5 1 0,-1 1 0,-4 2 0,16-3 0,-21 9 0,-67 32 0,-24 13 0,9-3 0,-5 5-50,10-15 0,-5 3 0,0 1 0,4-2 0,-1 2 0,4-1 0,1-1 0,5-2 0,-1 1 0,1-1 0</inkml:trace>
  <inkml:trace contextRef="#ctx0" brushRef="#br0" timeOffset="70209">28345 13433 24575,'-54'34'0,"2"10"0,30-12 0,2 4-457,-2 7 1,3 4 456,4 3 0,2 6-811,2-4 1,2 8 0,-1 2 0,1-4 810,-1 2 0,1-4 0,0 5-748,-1 5 1,0 5 0,-1 1-1,0-6 748,0-1 0,0-4 0,-2-1 0,0 0 0,-2-2 0,0 0 0,1-2 0,-1-1 0,1 1 0</inkml:trace>
  <inkml:trace contextRef="#ctx0" brushRef="#br0" timeOffset="70489">28836 13466 24575,'-15'45'0,"1"0"0,-1 2 0,1 4 0,2 8 0,2 7 0,-1-3-978,1-12 1,0-2 0,-1 4 977,-1 10 0,-1 7 0,-1-1 0,0-6-846,1-11 1,0-5 0,-1 2 845,-5 9 0,-1 2 0,-1-7 0,-4-5 0,0-5 0,6-9 0,0-2 0,-18 15 0</inkml:trace>
  <inkml:trace contextRef="#ctx0" brushRef="#br0" timeOffset="70901">28649 13629 24575,'-32'22'0,"1"0"0,-1 2 0,0 3 0,-1 3 0,1 3 0,3 3 0,3 1 0,4-2 0,7 0 0,15 30 0,50-41 0,-8-30 0,3-10-256,10-12 1,-3-6 255,-6-3 0,-8 0 0,-12-1 0,-65 51 0,-4 16 0,-5 10-914,12-7 1,-2 4 0,2 0 913,0-1 0,2 0 0,2 0 0,-5 15 0,6-3 0,6-15 0,12-3 0,34 3 441,33-21-441,-11-13 0,2-3 0,-3 2 0,-3 0 0,19-5 0,-31 12 0,-30 22 0,-18 2 0,-11 3-616,1 2 0,-6 4 1,-3 1 615,0-1 0,-3 2 0,-2 0 0,-2 1 0,-5 2 0,-1 1 0,-2 0 0,0 0 0,8-5 0,0-1 0,0 0 0,0 1 0,0-1 0</inkml:trace>
  <inkml:trace contextRef="#ctx0" brushRef="#br0" timeOffset="71656">23850 14947 24575,'-12'-2'0,"1"-2"0,-1 2 0,-13 11 0,-13 37 0,11-12 0,-1 4-1812,-6 18 0,-2 5 1812,11-19 0,0 0 0,0 1 0,-1 5 0,-1 1 0,1-1 0,1-5 0,-1-1 0,0 3 0,1 6 0,-2 5 0,1-1 0,1-4 0,1-5 0,2-4 0,-2 2 0,-5 16 0,-1 4 0,4-7 0,3-8 0,2-5 206,1-6 1,-1-3-207,-14 17 0,10-21 0,3-23 0</inkml:trace>
  <inkml:trace contextRef="#ctx0" brushRef="#br0" timeOffset="71866">23071 15385 24575,'29'22'0,"6"10"0,9 9 0,-3 1 0,5 9 0,0 4-1456,-6-6 1,3 6 0,0 2-1,-5-1 1456,-9-9 0,-3-1 0,-2 1 0,-2 3 0,0 12 0,-4 3 0,-2 3 0,0-2 0,1-4 0,0 1 0,-1-1 0,-3 2 0,-6-7 0,1-1 0,-1 1 0,0-1 0,0 1 0</inkml:trace>
  <inkml:trace contextRef="#ctx0" brushRef="#br0" timeOffset="78093">23782 12943 24575,'-21'-31'0,"-1"0"0,-18-20 0,15 22 0,2 7 0,1-2 0,4 4 0,-1 0 0,2 5 0,-2 7 0,-12 4 0,-25 17 0,13 11 0,-2 6-1704,-7 4 0,-2 6 1704,8 0 0,-3 5 0,2 0 0,3-1 0,1 1 0,-4 4 0,3-3 0,-5 4 0,-1 2 0,1 1 0,4-2-801,1 2 0,4-1 1,0 1-1,-2 3 801,2-3 0,-4 4 0,2 0 0,2 1 0,6-2-871,4 2 1,6-1-1,3 0 1,1 1 870,4-3 0,2 0 0,2 1 0,2 0 0,0 2 0,2 1 0,3 0 0,3 0 0,5-1 0,3 1 0,3-2 0,3 0 0,2-2 0,2 0 0,4-2 0,4-2-349,6 0 1,5-1-1,5-2 1,5-3 348,3-5 0,7-1 0,3-3 0,1-2 0,-3-4 0,2-2 0,0-4 0,0-2 0,3-3-183,-2-1 1,4 0 0,1-2-1,-2-5 1,-4-6 182,13-10 0,-3-9 0,-2-4 0,-13 5 0,0-2 0,-1-3 0,-1-4 0,2-8 0,-2-5 0,-1-4 0,1 2 0,-2 2 0,-1 1 0,0-2 0,-1-6 0,-1-8 0,-1-6 0,0-4 0,-3 1 0,-2 3 0,-3 3 0,-2 3 0,-3-1 0,-1-3 0,-4 0 0,-1-3 0,-1-1 0,-4 0 0,-3 2 0,-5 0 0,-3 1 0,-4 2 0,-3-1 0,-4-13 0,-4 1 0,-3 0 48,-2 0 0,-2 1 0,-5 3-48,-4 8 0,-3 3 0,-4 3 0,-3 4 0,-5 3 0,-2 3 0,-4 4 0,-2 5 0,-1 1 0,-2 1 0,-2 3 0,1 2 772,0 3 1,1 2-1,0 2-772,-12-5 0,3 3 0,9 7 0,4 1 0,-8-4 1634,20 11-1634,17-1 4079,12 3-4079,-1-1 3404,3-2-3404,0 2 821,0-2-821,0 0 0,0 0 0,0-2 0,0 2 0,0 1 0,0 0 0,0-2 0,0 1 0,0-2 0</inkml:trace>
  <inkml:trace contextRef="#ctx0" brushRef="#br0" timeOffset="79697">14578 17861 24575,'-37'-9'0,"6"2"0,6 5 0,6 0 0,7-2 0,5 2 0,4-3 0,3 4 0,9 25 0,7 22 0,-6-7 0,1 4 0,2 7 0,1 1 0,-3-4 0,0-2 0,1-3 0,1-4 0,10 11 0,-1-25 0,-2-13 0,1-11 0,19 0 0,25-24-594,-18 3 0,2-6 594,-11 1 0,1-2 0,0-3-895,2-4 0,0-3 1,-1 3 894,-2 3 0,0 2 0,-1 0 0,14-13 0,-2 3-362,-7 13 1,-1 5 361,-8 5 0,-1 4 0,17-4 0,-6 15 978,-3 25-978,-8 20 0,-1 10 0,-5-11 0,1 3 400,-5-4 1,2 4 0,1-6-401,5-4 0,6-8 0,15-11 0,9-6 0,1-3 0,-10-4 0,0-4 0,4-3-466,4-3 1,6-3 0,0-4-1,-3-1 466,-10-2 0,-2-3 0,-1-1 0,1-1-861,2-3 0,0-1 1,0 0-1,-1 0 861,11-6 0,-2 2 0,-1 2 0,-5 4 0,0 3 0,0 5-217,-1 4 0,0 5 0,-2 4 217,8 9 0,0 6 0,-14 0 0,1 2 0,-1 2 0,11 11 0,1 1 0,-11-12 0,3-1 0,2-3-692,7-1 0,2-3 0,4-2 692,-9-4 0,2-1 0,4-3 0,4-4 0,-6-3 0,6-4 0,3-2 0,1-3 0,1 0 0,-2 0 0,-3 1-289,-1 0 0,-3 2 0,0-1 0,-1-1 0,1-1 1,3-2 288,-4 0 0,3-2 0,1-1 0,2-2 0,-2 1 0,-1 0 0,-3 1 0,-4 2 0,7-3 0,-3 0 0,-3 2 0,-3 0 0,0 0 0,2-2 0,-1 0 0,-3 1 0,-2 3 523,1 1 1,-3 2 0,-4 3-524,-1 0 0,-7 2 531,1 5-531,-27 3 0,-31 18 0,-9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9:15:47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5718 15442 24575,'0'-5'0,"0"-2"0,0-4 0,-4 2 0,-9-16 0,-2 11 0,-1-7 0,5 14 0,8 4 0,1 19 0,2 23 0,5 23 0,3 1 0,4 3 0,2-18 0,0-1 0,-4-13 0,-1-10 0,-5-13 0,-2-4 0,-2-15 0,0-6 0</inkml:trace>
  <inkml:trace contextRef="#ctx0" brushRef="#br0" timeOffset="211">5763 15242 24575,'0'-12'0,"5"3"0,6 23 0,13 17 0,8 9 0,9 17 0,0 1 0,-20-25 0,0-1 0</inkml:trace>
  <inkml:trace contextRef="#ctx0" brushRef="#br0" timeOffset="2171">11137 15516 24575,'0'-30'0,"0"-9"0,0 12 0,0 1 0,2 21 0,10 22 0,3 13 0,10 13 0,-1-3 0,-2-3 0,0-9 0,-9-7 0,-3-9 0,-6-6 0,-4-5 0</inkml:trace>
  <inkml:trace contextRef="#ctx0" brushRef="#br0" timeOffset="2349">11422 15249 24575,'16'41'0,"0"1"0,-7-5 0,-2 2 0,5 26 0,-4 4 0,-11-10 0,-4 1 0,-5 8 0,0 1 0</inkml:trace>
  <inkml:trace contextRef="#ctx0" brushRef="#br0" timeOffset="5144">8578 11509 24575,'0'-16'0,"0"0"0,0-2 0,0 6 0,0 1 0,0 5 0,0-5 0,0 6 0,0-4 0,0 2 0,-1-4 0,-6 0 0,-11-11 0,-2 9 0,-22-19 0,11 17 0,-14-9 0,7 9 0,-5-2 0,-10 5 0,8 4 0,-2 1 0,4 4 0,-1 1 0,-14-1 0,0 1 0,16 1 0,2 2-226,1 1 0,0 1 226,-23 8 0,12 0 0,12 2 0,15-9 0,-2 5 0,-18 5 0,-16 10 0,25-11 0,-1 1 0,0 3 0,1 0 0,-24 9 0,-2 8 0,29-16 0,0 1 226,0 2 0,1 2-226,-3 2 0,1-1 0,0 0 0,3-1 0,-13 14 0,4-12 0,20-6 0,2-5 0,3-1 0,-14 12 0,8 14 0,-18 0 0,19-6 0,2 1 0,-13 11 0,0 8 0,12 0 0,2-16 0,4 11 0,-1-15 0,-1 1 0,-1 13 0,3-8 0,0 0 0,3 5 0,4 11 0,4-2 0,0-2 0,0 0 0,0-1 0,4-2 0,4 10 0,9-1 0,6 1 0,4-7 0,11-3 0,-3-7 0,1-10 0,3 0 0,-7-9 0,1 0-628,13 6 1,1-2 627,-5-9 0,0-3 0,2 2 0,0-3 0,2-6 0,0-1 0,3 3 0,0-1 0,-1-6 0,1-1 0,5 3 0,1 0 0,0-2 0,3-2 0,-1 1 0,5 0 0,-3 0 0,8-1 0,1 0 0,-10 0 0,3 0 0,-3 0-316,13 0 0,-5 1 316,-16-1 0,-1 0 0,5 0 0,-2 0 0,10 0 0,-3 0 0,-14-5 0,1-3 0,-9 4 0,0-1-380,12-3 1,1-2 379,-13 0 0,-1 2 0,0 1 0,0 0 0,0-3 0,-1 1 0,0 1 0,0 0 582,0 1 1,3-2-583,15-8 0,0-2 0,-17 4 0,0-2 322,18-9 1,-3-2-323,-2-20 0,-4 7 0,-13-2 0,-15 7 0,-1-2 836,6 5-836,-2-19 0,12 16 0,-3-19 0,6 14 0,0-2 0,-4 5 0,-5 1 0,-6-7 0,-8 4 0,-3-9 0,-5 7 0,-4-5 0,0 1 0,0 10 0,-1-1 0,-5-16 0,3 16 0,-1-2 0,-2-7 0,-2 3 0,-6-19 0,7 19 0,-3 0 0,-5 7 0,-1 4 0,-12-17 0,-8 8 0,-4 4 0,-8-2 0,11 14 0,-1 2 0,-24-8 0,19 1 0,-18 4 0,11-1 0,5 7 0,-18-3 0,4 5 0,22 10 0,-2-1 0,-4 0 0,-1 1-605,-3 1 0,-1 1 605,2-1 0,1 1 0,0 3 0,0 1 0,0-2 0,0 1 0,5 3 0,0 0-36,3 0 1,2-1 35,-19 1 0,22-1 0,4 0 0,9 0 0,-12 1 1205,-15 0-1205,-5 3 0,-4 0 76,12 5-76,6-1 0,16-2 0,2 5 0,9-9 0,8 11 0,-25 24 0,-3 14 0</inkml:trace>
  <inkml:trace contextRef="#ctx0" brushRef="#br0" timeOffset="14187">21976 10469 24575,'-4'-34'0,"-4"3"0,-2 11 0,1-1 0,-4 4 0,6-5 0,-9-12 0,8 8 0,-1-1 0,5 14 0,2 38 0,6 45 0,0-9 0,2 6-477,-2-15 1,1 2 0,0 0 476,1-2 0,1-1 0,-1 0-604,-1-2 1,-1-1 0,2-3 603,4 6 0,1-3-143,2 5 0,1-7 143,6-4 0,0-9 0,-12-33 1272,-3-1-1272,35-37 0,-11-3 0,2-9 0,1 0-497,-3 6 1,1 1-1,1-2 497,-1 0 0,1-3 0,0 1 0,-2 2 0,-2-1 0,-3 1 0,1 5-452,7-7 0,1 4 452,-1-3 0,-1 4 0,-6 13 0,0 5 0,16 1 0,-9 11 0,-7 10 0</inkml:trace>
  <inkml:trace contextRef="#ctx0" brushRef="#br0" timeOffset="14743">22975 10645 24575,'-38'-7'0,"0"-6"0,-4 16 0,-2 9 0,-10 19 0,7 1 0,5 6 0,27 3 0,5 1 0,-3-1 0,3-1 0,14 15 0,8-11 0,0-29 0,12-4 0,1-8 0,13-1 0,7-16 0,4-17 0,-11-9 0,-10 1 0,-13 17 0,-8 34 0,12 48 0,1-10 0,-4-14 0,4-5 0,18-9 0,20-16 0,-4-27 0,6-11 0,-35 3 0,-5-3 0,-5 0 0,-2-1 0,1-10 0,-1-2 0,-2-2 0,0 0 0</inkml:trace>
  <inkml:trace contextRef="#ctx0" brushRef="#br0" timeOffset="15098">23731 9833 24575,'-10'67'0,"3"-26"0,-2 8 0,2 3 0,-2 9 0,0 3 0,2-5-2264,-1 2 0,1-2 0,0 2 2264,1-5 0,0 3 0,0 0 0,2-3 0,1 3 0,1-4 0,1-3 104,-2 3 1,0-1-105,-1 12 0,-1-2 282,0-21 1,0-6 0,-1 8 0,1-14 0</inkml:trace>
  <inkml:trace contextRef="#ctx0" brushRef="#br0" timeOffset="15563">23986 10690 24575,'-28'20'0,"0"12"0,15 10 0,5 7 0,0-12 0,3 1 0,5 19 0,7-3 0,10-8 0,23-9 0,22-44 0,-22-12 0,3-9 0,-1 0 0,8-7 0,-1-4-973,-7-2 0,1-5 1,-7 2 972,-5 1 0,-7 2 0,-8 6 0,-2 4 688,1 0-688,-13 28 0,-9 43 0,-7 22 0,5-20 0,0 2 0,2-2 0,0-2 0,1 22 2230,6-10-2230,4-25 0,-1-1 0,4-17 0,-2-2 0,0-4 0,-2 6 0,-2-5 0,0 2 0</inkml:trace>
  <inkml:trace contextRef="#ctx0" brushRef="#br0" timeOffset="16052">24727 10912 24575,'16'25'0,"45"-8"0,16-7 0,-27-7 0,2-3-1686,12-1 1,8-2 0,-7-5 1685,-7-7 0,-4-4 0,-3-5 0,-2-1 764,-5 2 1,-4-4-765,-13-8 0,-5-3 0,-3 5 0,-7-2 0,-11-1 0,-7 1 0,-5 0 0,-5 4 0,-29-13 0,7 24 0,-2 9 0,-26 26 0,30 5 0,5 9 0,9 20 0,9 5-158,4-7 1,4 0 157,6 4 0,6-1 0,4-7 0,8-5 0,31 0 0,10-7 0,-8-6 0,4-4 0,-6-8 0,4-4 0,-2-2 0,11-2 0,-3-5 0,-2-3 0,-3-2 0,-5 3 0,-3-4 0,-7-9 0,-4-4 0,22-17 0</inkml:trace>
  <inkml:trace contextRef="#ctx0" brushRef="#br0" timeOffset="24142">20901 11704 24575,'-22'-34'0,"3"4"0,12 23 0,3-8 0,1 5 0,2-11 0,0-4 0,1 1 0,-2 4 0,1 9 0,0 21 0,11 12 0,10 14 0,12 8 0,-5-16 0,0-2 0,10 9 0,9 5 0,-24-21 0,-10 0 0,-3-8 0,-9-4 0</inkml:trace>
  <inkml:trace contextRef="#ctx0" brushRef="#br0" timeOffset="24321">21098 11402 24575,'24'36'0,"9"7"0,-11-16 0,1 2 0,1 2 0,0 1 0,0 4 0,0-1 0</inkml:trace>
  <inkml:trace contextRef="#ctx0" brushRef="#br0" timeOffset="25163">26778 11576 24575,'-9'0'0,"-1"0"0,6 12 0,0 13 0,3 18 0,1-4 0,0 2 0,2 23 0,0-15 0,0-1 0,0 2 0,2 6 0</inkml:trace>
  <inkml:trace contextRef="#ctx0" brushRef="#br0" timeOffset="25330">27019 11565 24575,'0'51'0,"1"-12"0,-2 6 0,-13 20 0,-5 6 0,6-17 0,-1 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9:16:37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12097 7598 24575,'-6'-2'0,"33"9"0,21 12 0,15 3 0,3 2 0,-26-5 0,0 1 0,13 4 0,1 1 0</inkml:trace>
  <inkml:trace contextRef="#ctx0" brushRef="#br0" timeOffset="374">11450 8794 24575,'33'-18'0,"0"-1"0,5 0 0,6-1 0,7 1 0,6 0 0,-3 2 0,1-2 0,0 9 0,-2 16 0,3 9 0,-12 7 0,-20 7 0,-8 6-323,1 8 1,-1 6 0,-6-1 322,-10 9 0,-4-3-525,1-8 1,0 0 524,-2 8 0,0-4-46,-1 3 46,8 16 0,14-38 0,23-18 0,30-9 0,-25-23 0,1-11 0,6-9 0,-1-8 0,-17 2 0,0-1 0,0 1 0</inkml:trace>
  <inkml:trace contextRef="#ctx0" brushRef="#br0" timeOffset="580">12556 8745 24575,'47'-15'0,"0"-1"0,0 0 0,13-8 0,4-3 0,-13 7 0,5-1 0,2-2 0,-1-1-2071,3-3 0,1-3 1,-2 1-1,-4 1 2071,0 1 0,-3 2 0,0-2 0,7-4 0,1 0 0,-9 2 0,-14 5 0,-1 1 0</inkml:trace>
  <inkml:trace contextRef="#ctx0" brushRef="#br0" timeOffset="821">13185 7741 24575,'0'42'0,"0"21"0,0-7 0,2 7-1272,1-14 0,1 3 0,0 2 1272,1 5 0,0 1 0,1 6-696,-1-8 1,1 4 0,0 3 0,0-1-1,0-3 696,0 5 0,-1-2 0,1-1 0,0 3-413,1-4 0,0 4 0,0 0 0,1-2 0,-2-5 413,2 12 0,0-6 0,0-3 0,1-11 0,1-3 0,-1-5 0,-3 2 0,0-6 0,2 11 0</inkml:trace>
  <inkml:trace contextRef="#ctx0" brushRef="#br0" timeOffset="1076">14002 7576 24575,'-5'11'0,"3"1"0,12 12 0,14 1 0,24-1 0,-14-13 0,3-3 0,15-1 0,3-4 0,8-4 0,3-4 0,-19-1 0,2-2 0,-1-1 0,2-3 0,-1 0 0,1 0 0</inkml:trace>
  <inkml:trace contextRef="#ctx0" brushRef="#br0" timeOffset="1300">14687 7571 24575,'7'0'0,"25"-6"0,25-8 0,-7 5 0,0-1 0,17-5 0,-5 10 0,-47 29 0,-15 9 0</inkml:trace>
  <inkml:trace contextRef="#ctx0" brushRef="#br0" timeOffset="1428">14740 7864 24575,'3'16'0,"18"-3"0,42-17 0,-26-5 0,-1-3 0,2-4 0,-1-5 0,-3-6 0,1 0 0</inkml:trace>
  <inkml:trace contextRef="#ctx0" brushRef="#br0" timeOffset="1616">15287 7259 24575,'0'8'0,"-10"27"0,-4 7 0,3-6 0,-1 1 0,-7 22 0,7-19 0,6-21 0</inkml:trace>
  <inkml:trace contextRef="#ctx0" brushRef="#br0" timeOffset="1765">15328 7382 24575,'63'-1'0,"1"0"0,-5 1 0,-1-1 0,-10 2 0,-1 1-925,-3-1 1,-1 2 924,2 2 0,-3 2 149,19 7 0,-28 11 1,-18 0-1</inkml:trace>
  <inkml:trace contextRef="#ctx0" brushRef="#br0" timeOffset="1944">15384 7779 24575,'22'1'0,"2"-4"0,6 0 0,-6-7 0,-12 4 0,-5-5 0</inkml:trace>
  <inkml:trace contextRef="#ctx0" brushRef="#br0" timeOffset="2447">14866 8636 24575,'0'37'0,"0"-1"0,4 22 0,-1-5 0,1-1 0,4-2 0,-1-11 0,-5-81 0,0 0 0,0-5-542,5-15 0,4-1 542,5 2 0,5 3-601,6 7 0,5 5 601,3 9 0,4 6 0,3 9 0,2 6 0,2 5 0,2 4 0,2-1 0,4 7-303,0 14 0,4 8 0,-7-1 303,-5-3 0,-5 4 0,21 21 0,-17 7 0,-48 15 0,-11-29 0,-6-1 0,-6-4 0,-5-4 0,-2-2 0,-2-5 0,-28 0 0,16-11 720,17-33-720,15-19 0,14 2 0,5-4 507,6-4 1,6 0-508,5-2 0,4 2 0,2 1 0,3 2 0,1 5 0,0 1 0</inkml:trace>
  <inkml:trace contextRef="#ctx0" brushRef="#br0" timeOffset="2688">14202 9822 24575,'66'-11'0,"1"1"0,-1-1 0,1 0 0,-1 1 0,1-1 0,-8-4 0,-6-2 0,1 0 0,8-1-1229,-6 3 0,7 0 0,4-1 0,3 0 1,0-1-1,-2-1 0,-5 0 0,-8-1 856,12-9 1,-8-1-1,-3-1 1,-2 0 372,-4 4 0,-2 0 0,-2 1 0,-1-1 352,6-4 0,-2-1 0,-7 0 1,-3-7-1,-8-1 0,-13 5 1,-1-1-1</inkml:trace>
  <inkml:trace contextRef="#ctx0" brushRef="#br0" timeOffset="2892">15294 8983 24575,'-7'48'0,"1"0"0,1-7 0,0 3 0,1 4 0,-1 4 0,0-3-618,2-3 1,-1-4 617,-1 4 0,0-6 100,-2-12 1,4-38 0,-1-16 0</inkml:trace>
  <inkml:trace contextRef="#ctx0" brushRef="#br0" timeOffset="3079">15340 9021 24575,'13'65'0,"0"0"0,0-1 0,0 1 0,1-1 0,-1 1 0,0 0 0,2 1 0,0 2 0,0-1 0,0-4 0,-1-6 0,0-9 0,8 12 0,1-11 0,0-12 0,0-5 0,11 17 0,-7-40 0,-5-16 0</inkml:trace>
  <inkml:trace contextRef="#ctx0" brushRef="#br0" timeOffset="3314">16768 7681 24575,'0'-10'0,"0"1"0,2 2 0,15 16 0,15 7 0,-3 9 0,2 4 0,0-2 0,-3 2 0,-3 8 0,-5 3 0,-7-5 0,0 0 0</inkml:trace>
  <inkml:trace contextRef="#ctx0" brushRef="#br0" timeOffset="3533">16924 8692 24575,'3'48'0,"1"1"0,8 17 0,3-21 0,1 0 0,-4-2 0,1 2 0,3 14 0,-2 2 0,-7-8 0,-3-2 0,-2 1 0,-1 0 0</inkml:trace>
  <inkml:trace contextRef="#ctx0" brushRef="#br0" timeOffset="3896">17971 7372 24575,'-11'-8'0,"4"0"0,38-3 0,24-7 0,-16 6 0,4 0 0,10-4 0,-2 1 0,9 1 0,7 1 0,-31 41 0,6 28 0,-23-15 0,1 12 0,-1 5 0,0-2-2076,-2-2 0,-2-1 0,1 3 0,1 4 2076,-2-6 0,1 4 0,0 2 0,0 2 0,-1-2 0,0-2 0,0 4 0,-2-1 0,0-1 0,0 0 0,0 0 0,0 4 0,0 1 0,0 0 0,0-1 0,-2-1 0,0-5 0,-1 0 0,0-1 0,0-1 0,-1 0-337,1 10 1,0-1 0,-1-1 0,-1-2 336,2 8 0,-1-3 0,-5-1-438,-4-1 1,-4-1 0,-7-7 437,-9-8 0,-9-9 0,-12-4 0,-8-14 0,-6-33 0,-1 1 0</inkml:trace>
  <inkml:trace contextRef="#ctx0" brushRef="#br0" timeOffset="4276">17549 8121 24575,'-12'34'0,"2"7"0,24 27 0,5-30 0,15 9 0,4-50 0,6-29 0,-10-19 0,-1-6 0,-8 17 0,-1-1 0,3-11 0,0 8 0,2 22 0,-5 22 0,5 14 0,11 37 0,-21 5 0,-6-13 0,-4 2 0,-14 21 0,-18 0 0,6-34 0,-4-3 0,-35 15 0,0-12 0,-1-19 0,0-10 0,15-22 0,3-7 0</inkml:trace>
  <inkml:trace contextRef="#ctx0" brushRef="#br0" timeOffset="4541">19140 7361 24575,'7'37'0,"0"0"0,-3-2 0,0 3 0,6 27 0,0 6 0,-4-2 0,-3-6 0,-5 6 0,-5-92 0,2-19 0,0-12 0,2-6 0,0 0 0,1 0 0</inkml:trace>
  <inkml:trace contextRef="#ctx0" brushRef="#br0" timeOffset="4792">19441 7143 24575,'41'45'0,"-1"1"0,1-1 0,-1 0 0,9 8 0,-3-1 0,-22-7 0,-47 13 0,-17-26 0,-6-19 0,-18-17 0,22-17 0,5-22 0,27-12 0,15 19 0,4 0 0,14-25 0,0 23 0,4 2 0,1 7 0,1 3 0,24-20 0,-19 25 0,-18 13 0</inkml:trace>
  <inkml:trace contextRef="#ctx0" brushRef="#br0" timeOffset="5080">18611 8582 24575,'0'-13'0,"34"-8"0,2 3 0,11-5-1639,-4 1 1,10-3-1,7-4 1,1-1 0,-1 2-1,-7 2 1266,2-1 1,-4 3-1,0-1 1,4-2 372,-1 0 0,6-2 0,2-2 0,-2 1 0,-5 3 0,-11 4 0,6-4 0,-10 4 0,15-9 0</inkml:trace>
  <inkml:trace contextRef="#ctx0" brushRef="#br0" timeOffset="5630">19483 8472 24575,'4'56'0,"-1"-1"0,1-3 0,1-3 0,14 15 0,-3 3 0,-3 0 0,-4 0 0,-5-28 0,10-12 0,11-51 0,7-9 0,5-6-745,7-8 1,3-3 744,-9 9 0,2-2 0,1 1-846,-2 5 1,0 1-1,-1 0 846,16-11 0,-3 2 0,-10 5 0,-3 2 0,-9 9 0,-4 2 0,-1-4 0,-38 18 0,-35 14 0,-14 10 0,6 0 0,-4 3-669,0 0 1,-6 1 0,3 4 668,10 4 0,1 3 0,2 1 0,2-1 0,1 0 0,1 2-182,0 5 0,2 2 0,1 2 182,4 1 0,1 2 0,3 3 0,1 9 0,2 3 0,3 0 0,5-7 0,3 1 0,3 1 0,2 7 0,2 1 0,5-5 0,0 0 0,11-3 0,25 12 0,16-7 0,-3-19 0,9-7-445,3-4 0,8-1 0,0-6 445,-1-7 0,1-5 0,1-1 13,4 1 0,1-1 0,0-2-13,-4-5 0,0-2 0,-2-2 0,-4 2 0,-2-2 0,-2-1 529,19-8 0,-4-2-529,-11 1 0,-4 0-220,-6 1 0,-4-3 220,15-21 0,-24-17 0,-24 22 0,0-1 0</inkml:trace>
  <inkml:trace contextRef="#ctx0" brushRef="#br0" timeOffset="6073">20385 7469 24575,'41'-22'0,"10"-3"0,9 14 0,6 3 0,-17 1 0,-1 4 0,19 4 0,-5 10 0,-27 10 0,-9 7 0,-3 37 0,-43-13 0,-18 8 0,-2-3 0,11-18 0,0-2 0,-3 1-598,-2 3 0,-4 4 0,1-2 0,5-7 598,0-6 0,9-3 570,8 22-570,55-20 0,24-8 0,-16-8 0,5-1 0,-6-5 0,3-1 0,-5-1 0,-2 2 0,-2 2 0,8 4 0,-10 4 0,-25 11 0,-35 29 0,-3-14 0,-4 3 0,-4 6 0,1 1 0,-1-11 0,11-1 0,31 22 0,42-46 0,27-12 0,2-3 5,-28 0 1,-1-1 0,2-2 0,4-1 0,-2 0 0,3-1 0,3 0 0,0-1 0,0-1 0,-4-2 0,-1-4 0,0 1 0,0-1 0,-1 0 0,1 0 0</inkml:trace>
  <inkml:trace contextRef="#ctx0" brushRef="#br0" timeOffset="10730">9792 11284 24575,'0'-8'0,"0"1"0,0 2 0,0 0 0,0 1 0,-3-2 0,1 4 0,-2-2 0,0 4 0,2-2 0,-5 2 0,-3-3 0,-1-2 0,-12-2 0,-3-2 0,-15 0 0,5-4 0,-6 6 0,-17-10 0,7 8 0,18 1 0,-1 0 0,-14 0 0,1 2 0,5 2 0,-5 0 0,5 2 0,-1 0 0,9 2 0,-27 0 0,16 0 0,11 0 0,-3 0 0,2 0 0,0 0 0,-16 0 0,-16 0 0,27 0 0,2 5 0,5-2 0,3 10 0,-2-1 0,-3 9 0,-5 1 0,11-3 0,0 1 0,-18 10 0,18-10 0,1 1 0,-25 18 0,17-5 0,-18 10 0,15-1 0,-4-2 0,-3 7 0,20-25 0,-1 0 0,-20 17 0,-2 6 0,15-8 0,14-12 0,-5 2 0,12-17 0,1 6 0,-4 9 0,9 9 0,-10-4 0,8 2 0,0-14 0,7 4 0,-1 10 0,4 15 0,0 2 0,0 3 0,0-10 0,8 2 0,-1 14 0,2-12 0,2 2 0,-3-5 0,1 1 0,3 7 0,2 0 0,-2-14 0,2 1 0,12 16 0,2 1 0,-6-12 0,1 0 0,1 1 0,2 2 0,-1-6-227,-4-6 1,0-3 226,2 4 0,-2-4 0,1 1 0,13 15 0,-3-1 0,-11-17 0,1-2 0,15 10 0,0 2 0,0-5 0,4 6 0,-3-5 0,-7-6 0,14 2 0,-11-4 0,15 6 0,-8-6 453,-3-10-453,3 6 0,9-9 0,-11 0 0,3 2 0,-5-6 0,2 0 0,13 2 0,1 0-736,-10-4 0,1-2 736,6-3 0,1-2 0,1 1 0,3 0 0,1-3 0,4-1 0,-2 1 0,8-1 0,-1 1-621,-11 0 0,2-1 0,-4 1 621,-2 0 0,-4 0 0,-6 0 0,0 0-424,1 0 1,0 0 423,1 0 0,3 0 0,24 0 0,3-2 0,-13-1 0,0-2 0,-7 1 0,1 0 0,-2-2-720,7-3 0,-3-1 720,0 1 0,-1-1 0,-3-1 0,2 1 360,9-1 0,0 1-360,-16 3 0,0 0 0,13-4 0,0 1 0,-15 7 0,-2 0 0,2-6 0,1 1 0,1 3 0,0 0 846,-4-1 1,2-2-847,19-2 0,3-1 0,-12 2 0,0 0-291,-7-2 1,2-1-1,-3 1 291,4 1 0,1 0 0,15-7 0,0 1 0,-22 8 0,2 0 0,4-2 0,5-1 0,-5 0 0,-5 0 0,-2 0 0,19-5 0,-1-1 795,-25 4 0,-2 1-795,6 0 0,-2 1 497,9-5-497,12-5 0,-32 9 0,0-3 1994,-17 12-1994,0-2 0,1-3 0,42-39 0,-28 24 0,2-3 0,12-10 0,0-1 0,-11 10 0,-1 0 0,7-1 0,-3 1 0,5-9 0,11-3 0,-30 21 0,-4 4 0,-2-4 0,-1 2 0,0-27 0,1 14 0,-3-15 0,-3 21 0,-3 5 0,2 2 0,-2-6 0,2-6 0,-1-36 0,-1 16 0,-1 12 0,0-1 0,-1-10 0,0 10 0,-1 0 0,-6-17 0,-5 5 0,-3 1 0,-11-6 0,3 19 0,0 0 0,-10-18 0,-4-3 0,4 1 0,6 19 0,-1-1 0,-9-18 0,8 21 0,1-1 0,-5-26 0,5 26 0,0 1 0,-14-22 0,7 17 0,0 2 0,-1-1 0,-8-14 0,20 23 0,-7-5 0,11 11 0,-9-1 0,10 5 0,-8 1 0,-4-11 0,-17-9 0,4 2 0,14 12 0,-2 0 0,-2 6 0,-1 0 0,3-2 0,-1 1 0,-4 4 0,-2 2 0,-5-4 0,1 2 0,-17 3 0,19 2 0,-2 0 0,-2 5 0,1 1 0,7 2 0,0-1-432,-17-2 0,1 0 432,-17-2-102,30 3 0,-4 0 102,-21 2 0,-2 0 0,7 1 0,0 1-556,11 0 0,-2 1 0,4 1 556,-3 0 0,5 2-176,7 0 0,3 0 176,-26 9 0,-3-6 765,8 10-765,12-7 0,1-1 0,-22 5 0,22-1 0,-1 0 96,8-6 0,1 0-96,-3 5 0,0 1 0,1-1 0,1-1 1724,-31 10-1724,5 0 0,7-8 0,-1 3 407,12-8-407,6 0 0,7 1 0,6-4 0,-7 5 0,14-6 0,-10 4 0,0-3 0,1 8 0,-8-6 0,-20 13 0,4-3 0,13-7 0,-1 2 0,5 1 0,0 0 0,-2 1 0,-1 0 0,5 0 0,-1 1 0,-5 2 0,2-1 0,-7 1 0,2-1 0,22-7 0,10-6 0,-2 6 0,-1-3 0,3-2 0,-2 1 0,-2-1 0,7 3 0,-6-1 0,9 13 0,5 16 0,14 13 0,7 17 0</inkml:trace>
  <inkml:trace contextRef="#ctx0" brushRef="#br0" timeOffset="14516">19571 13080 24575,'-12'-3'0,"0"1"0,12 0 0,-1 1 0,22 12 0,29 10 0,-5-4 0,11 1-1325,-5-6 1,8 0 0,3-1-1,-2-1 1325,9 1 0,-2-2 0,5 0 0,-17-3 0,5 0 0,0 0 0,0-1 0,-2 0 0,3-2 0,-2 0 0,0-1 0,0 1 0,0 0 0,0 0 0,1 0 0,0 0 0,4 0 0,2 0 0,-1 0 0,1 0 0,-4 0 0,0-1 0,1 1 0,3 0 0,-6 0 0,3 1 0,2 0 0,1-1 0,-2 1 0,-3-1 0,1-1 0,-3 0 0,0 0 0,0 0 0,3 0-804,0 2 0,3 1 1,1 0-1,0-1 1,-2 1-1,-4-2 804,9 0 0,-4-2 0,-1 0 0,-1 1 0,-3 2 0,-1 0 0,-1 0 0,-1-2-318,11 0 0,-1-1 1,-2 0 317,-5 1 0,-1 1 0,-1-1 0,-8-1 0,-1 1 0,-1-1 0,15 1 0,-2-1 0,-10 0 0,-4 0 0,24-1 0,-33 0 3282,-16 2-3282,-19-1 1476,1 2 1,-8 8 0,1 1-1</inkml:trace>
  <inkml:trace contextRef="#ctx0" brushRef="#br0" timeOffset="18418">5843 15432 24575,'15'1'0,"7"12"0,16 18 0,6 13 0,-6 3 0,1 4 0,-12-19 0,3 1 0,6 5 0,4 4 0,-2-5-755,-6-8 0,1-3 755,15 1 0,2-5 0,-9-6 0,0-6 0,7-7 0,4-8 0,10-4 0,3-7 0,-17 0 0,0-2 0,2-6 0,-1-3 0,2-4 0,-1-2 0,-2 2 0,2 0 0,-3 2 0,0-2 0,6-9 0,0-1 0,-3 6 183,-2 10 1,-7 4-184,3-10 0,-3 23 0,-30 28 0,7 13 0,23 24 0,-5-12 0,18-2 0,-9-19 0,8-7 1143,13-7-1143,-10-8 0,1-2 0,-12-2 0,2-2 0,22 1 0,-2-1 0,2-3 0,-32 5 0,-2 1 0,8 9 0,18 27 0,-13 0 0,-16-9 0,1 1 0,20 9 0,12-10 0,-27-17 0,2-3 0,7-2 0,2-6 0,3-9 0,3-6 0,-4 0 0,3-3 0,-4 0-415,8-3 0,-1-1 415,-9 4 0,2-1 0,-4 6 0,-1 7 0,-2 4 0,1-2 0,-1 3-5,-1 7 0,3 4 5,17 8 0,-1 3 0,-15-2 0,0 1 0,0 0 0,3 3 0,-5-4-414,-5-2 0,-1-2 414,5 1 0,-1-3 0,-7-5 0,3-4 0,10-2 0,7-2 0,0-4 0,-5-4 0,0-3 0,4 0-1380,7 1 0,5 1 0,2-2 1,-2-3 1379,-2-4 0,-2-3 0,1-1 0,1 1 0,-8 6 0,1 1 0,1 0 0,1 0 0,-1-1 0,0-1 0,0-1 0,1 0 0,0 0 0,2 2-317,-4 2 0,3 1 0,1 1 0,-1 0 0,-3 1 0,-3 1 317,5-1 0,-5 1 0,-1 1 0,1 1-76,6-1 1,3 0 0,-4 2 0,-12 5 75,12 7 488,-19-3-488,-31 3 4808,-4-4-4808,4 0 0,-7-16 0,2-3 0</inkml:trace>
  <inkml:trace contextRef="#ctx0" brushRef="#br0" timeOffset="22176">21061 15356 24575,'0'-3'0,"-2"-3"0,-2 5 0,-2-1 0,-2 2 0,3 1 0,7 25 0,4 13 0,2 5 0,1-3 0,0 1 0,0 12 0,-1-2 0,3 17 0,1-36 0,-3 2 0,6-17 0,-2-8 0,0 1 0,3-10 0,8 0 0,21-8 0,-11-8 0,3-8 0,5-7 0,4-6 0,-4 1 0,3-4 0,-1-2 0,-6 3 0,0-4 0,-4 8 0,14-7 0,-4-5 0,-4 17 0,-9 4 0,3 13 0,-5 20 0,4 12 0,0 19 0,0 11 0,0 3 0,-10-25 0,2-1 0,14 13 0,18-12 0,-4-15 0,17-15-389,-22-7 0,2-4 389,3-6 0,1-3-885,3-2 1,-1-1 884,-5-1 0,-3 0 0,-9 7 0,-3 3 0,32-5 0,-30 11 0,-8 7 0,-18 12 708,4 8-708,6 22 1839,12 2-1839,-5-11 0,2 0 0,25 8 0,-16-18 0,4-5 0,-2-7 0,3-3 0,4-3 0,2-3-1006,5-7 1,1-2 1005,2 0 0,0-2 0,-4-6 0,-2-1 0,-2 3 0,-3 0 0,-8 4 0,-3 0 0,19-6 0,-29 10 0,-8 4 0,2 24 0,5 6 0,22 20 0,2-4 0,-18-21 0,3-3 0,6-3 0,4-4 679,9-1 1,7-5-680,-8-9 0,6-5 0,1-1 0,-2-1-857,7 0 1,-3-2 0,4-2 856,-2-2 0,3-3 0,0-1 0,-5 1 0,-2 1 0,-5 0 0,-1 1 0,-7 3 0,-1-1 0,-2 2 0,13-2 0,-5 3 0,14 2 0,-26 3 0,-25 10 0,-5 4 568,-4 3-568,4 5 2653,4-2-2653,2-3 0,3-4 0,1-4 0,2 1 0,-3 2 0,-4-2 0,-6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19:59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24517 19336 24575,'-2'-8'0,"0"3"0,0 4 0,1 0 0,-2 0 0,3 0 0,-2 0 0,1 0 0,-3 1 0,7 11 0,11 24 0,3 4 0,10 17 0,-2-11 0,7 0 0,-7-9 0,0-6 0,-12-18 0,-7-6 0,-3-6 0</inkml:trace>
  <inkml:trace contextRef="#ctx0" brushRef="#br0" timeOffset="261">24905 18982 24575,'-1'51'0,"0"1"0,-3-11 0,0 2 0,1 25 0,0 0 0,-4-18 0,0-3 0,4-6 0,0 0 0,-1 1 0,-1-3 0,-9 11 0,1 15 0,-7-34 0,3 9 0</inkml:trace>
  <inkml:trace contextRef="#ctx0" brushRef="#br0" timeOffset="568">23956 19637 24575,'7'-1'0,"37"-17"0,-7 5 0,4-1-2093,15-7 1,2-1 2092,4-3 0,-1 0 0,-1 2 0,-1-1 0,-6 1 0,1 0 349,10-6 0,-2 2-349,-22 9 0,-2 1 0,6-3 0,-4 2 0,-5 2 0</inkml:trace>
  <inkml:trace contextRef="#ctx0" brushRef="#br0" timeOffset="1252">24248 20236 24575,'-8'1'0,"4"1"0,0 0 0,23-1 0,23-8 0,-7-1 0,6-7 0,5-9 0,8-9 0,1-1 0,-6 4 0,8 0 0,-2-1 0,6-9 0,5-4 0,-17 14 0,-20 21 0,-24 49 0,-11 17 0,-5-18 0,-2 4-395,1 13 0,-1 7 0,-1-4 395,-11-1 0,1-2-1170,5 11 0,1 1 1170,1-9 0,3 2 0,8-7 0,5 2 0,3-3 0,4 4 0,6-2 0,6 11 0,13-7-454,22-21 1,9-11 453,-5-5 0,3-5 0,-10-4 0,2-2 0,-2-7 0,15-15 0,-4-11 0,1-5 0,-3-6 0,-22 4 0,-2-5 0,-2-1 0,-2-4 0,-3-2 0,-1 1 0,7-13 0,-6-1 0,-13 2 0,-5 4 0,-2-9 0,-26 21 0,-9 2 986,-23-7-986,13 19 0,-2 1 0,-19-10 587,10 26 1,17-16-1,7 1 1</inkml:trace>
  <inkml:trace contextRef="#ctx0" brushRef="#br0" timeOffset="1725">25791 19695 24575,'-18'-3'0,"11"0"0,49 3 0,2-4 0,11-3 0,-2-1 0,15-6 0,3-1-1013,-20 5 1,4 0-1,-1-1 1,-4-1 1012,13-9 0,-5-1 0,-6 4 0,-3 2 465,-12 7 0,-5 0-465,7-9 0,-21 10 0,-15-5 0</inkml:trace>
  <inkml:trace contextRef="#ctx0" brushRef="#br0" timeOffset="2028">26354 19026 24575,'0'40'0,"0"16"0,1 2 0,-1 13 0,0-1-3109,0-9 1,1-2 0,0 6 3108,-1-8 0,0 4 0,0 2 0,1-1 0,0-2 0,1 3 0,1-2 0,0-1 0,0 0 0,-2 0 0,1-1 0,0 1 0,1 2-314,3-5 0,2 2 1,1 1-1,-1-2 1,-1-4 313,0 6 0,0-4 0,1 0 630,4 11 0,3 2 0,-2-15-630,0-6 0,0-22 0,-8-33 0,-2-46 0,-2 17 0,1 0 0</inkml:trace>
  <inkml:trace contextRef="#ctx0" brushRef="#br0" timeOffset="2244">26503 19790 24575,'-21'0'0,"-4"21"0,-3 8 0,-1-1 0,-1 5-634,2 2 1,0 6 0,0-1 633,-6 12 0,1 4 0,7-4 0,1 3 0,1-4 0,-2-7 0,2 0 0,1 18 0,5-6 0,7-26 0,15 0 0</inkml:trace>
  <inkml:trace contextRef="#ctx0" brushRef="#br0" timeOffset="2412">26435 20017 24575,'47'33'0,"-4"-7"0,-2 6 0,-3-9 0,3-1 0,-5 3 0,-2 0 0,-8-5 0,-1 0 0</inkml:trace>
  <inkml:trace contextRef="#ctx0" brushRef="#br0" timeOffset="2589">26757 18993 24575,'17'-25'0,"4"-3"0</inkml:trace>
  <inkml:trace contextRef="#ctx0" brushRef="#br0" timeOffset="2961">27951 18724 24575,'-5'3'0,"9"9"0,11 0 0,27 35 0,-19-5 0,-8-5 0,1-1 0</inkml:trace>
  <inkml:trace contextRef="#ctx0" brushRef="#br0" timeOffset="3132">27307 19341 24575,'-1'61'0,"1"-20"0,8 24 0,21 0 0,-2-12 0,-5-15 0,-1 1 0</inkml:trace>
  <inkml:trace contextRef="#ctx0" brushRef="#br0" timeOffset="3340">27338 19429 24575,'41'-7'0,"1"1"0,3-8 0,3-4 0,11 1 0,6-2 0,-2-2-1844,-16 2 1,-3-1 0,2 1 1843,14-3 0,3 0 0,-8 3 0,-9 1 0,-7 3 413,18-2 1,-25 11-1,-13 6 1</inkml:trace>
  <inkml:trace contextRef="#ctx0" brushRef="#br0" timeOffset="3983">27920 19430 24575,'28'-6'0,"-14"5"0,13 8 0,-28 32 0,-9-6 0,-4 2 0,-5 7 0,-4 2 0,-7 3 0,-3-1-614,2-8 0,0-2 614,5-5 0,2-3 300,-11 11-300,35-25 0,18-19 0,30-20 0,-11 6 0,1 0 0,22-11 0,0 9 928,-37 14-928,-16 57 0,-14-6 0,2-2 0,-2 2 0,-7 19 0,2-16 0,36 14 0,9-32 0,-4-5 0,3-1 0,31 5 0,-31-12 0,-2 3 0,0 9 0,-2 2-1001,11 28 1001,-23-11 0,-6 3 0,-5 1 0,-4 2 0,-3 11 0,-5 2 0,-1 4 0,-5-1 0,-6-9 0,-3-2 0,0 11 0,-1-7-34,-15-5 34,8 0 0,1-82 0,19-8 0,2-7 0,-5-14 0,0 0 0</inkml:trace>
  <inkml:trace contextRef="#ctx0" brushRef="#br0" timeOffset="4188">27880 20286 24575,'-35'16'0,"0"2"0,-9 36 0,20-19 0,-3 26 0,23-39 0,15 6 0,17-26 0,15 0 0</inkml:trace>
  <inkml:trace contextRef="#ctx0" brushRef="#br0" timeOffset="4347">28033 20279 24575,'-38'30'0,"0"0"0,0 0 0,-15 13 0,5-1 0,21-12 0,4-1 0,-13 16 0,19-7 0,11-18 0,12-9 0,3-5 0</inkml:trace>
  <inkml:trace contextRef="#ctx0" brushRef="#br0" timeOffset="4603">28545 19875 24575,'-20'34'0,"-9"16"0,12 3 0,1 2 0,3-22 0,1 0 0,-1 18 0,14-6 0,64-20 0,-31-14 0,4-5 0,27-11 0,3-9 0,-14-6 0,-6-5 0,-11 0 0,-7-4 0,8-28 0</inkml:trace>
  <inkml:trace contextRef="#ctx0" brushRef="#br0" timeOffset="5171">23692 19150 24575,'-5'4'0,"9"5"0,20 17 0,6-2 0,5 0 0,-3-4 0,1 0 0,11 3 0,0-1 0,-10-8 0,-1 1 0</inkml:trace>
  <inkml:trace contextRef="#ctx0" brushRef="#br0" timeOffset="5337">24058 19041 24575,'-9'1'0,"16"20"0,16 14 0,5-11 0,4-1 0,4 1 0,0 0 0</inkml:trace>
  <inkml:trace contextRef="#ctx0" brushRef="#br0" timeOffset="5936">28584 18625 24575,'-13'0'0,"3"2"0,9 18 0,14 6 0,24 25 0,-1-6 0,-10-19 0,-1 0 0</inkml:trace>
  <inkml:trace contextRef="#ctx0" brushRef="#br0" timeOffset="6095">29125 18523 24575,'-11'0'0,"4"0"0,7 11 0,5 16 0,13 22 0,4 16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20:35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32343 9790 24575,'-10'-8'0,"-3"0"0,4-1 0,2 4 0,4-1 0,0 6 0,-2-6 0,-3 5 0,0-4 0,1 2 0,-3-2 0,-1 1 0,-1-2 0,-6 4 0,-17-11 0,8 5 0,-14-7 0,19 8 0,-1-9 0,2 10 0,-2-7 0,-13-3 0,5 2 0,-14-8 0,7 7 0,1 5 0,2 1 0,-15-3 0,10 5 0,-14-3 0,11 6 0,7 3 0,1-2 0,6 2 0,-18-1 0,11 12 0,-23 1 0,19 16 0,-8-7 0,4 12 0,3-12 0,4 4 0,-4 3 0,10-8 0,-6 16 0,8-12 0,2 7 0,0 2 0,-13 6 0,12-5 0,0 2 0,-8 3 0,2 4 0,10-13 0,0 1 0,-13 20 0,13-21 0,1-1 0,-3 10 0,-5-2 0,9 0 0,0 9 0,5 9 0,10 3 0,-4-5 0,3-1 0,-1-1 0,3-3 0,1 7 0,3-17 0,-1 0 0,-1 13 0,1-12 0,2-1 0,0 14 0,1-4 0,1 4 0,6-8 0,6 2 0,9-1 0,9-2 0,-2-9 0,4 0 0,-4-10 0,2-1 0,15 10 0,3-4-794,-5-10 0,1-3 794,4-2 0,2 0 0,0-2 0,3 0-311,-6-5 0,4-1 0,-3-1 311,6-1 0,0-2 0,16 0 0,-1-4 0,-18-6 0,-3-2 0,3-2 0,0-1 0,1-5 0,3-1 0,-6 5 0,3 1 0,-3 0 0,6-4 0,-1 1 0,-8 6 0,3 2 0,-4 0 0,-2-1 0,-3 1 0,-1 3 0,-2 0 0,26-9 0,-8 6 0,6-13 0,-14 10 0,12-15 0,-13 8 1510,2-3-1510,-13 3 0,0-1 1011,16-12-1011,-8 0 0,-3-3 0,-5-10 0,5-11 0,-30 18 0,-4-21 0,-4 10 0,-1 3 0,-1-1 0,-1-18 0,0 21 0,0-2 0,0 10 0,0 0 0,0-30 0,-1 5 0,-4 18 0,-5 4 0,-7 4 0,-2 6 0,-4-9 0,0 11 0,-2-9 0,3 9 0,-1-2 0,1 8 0,-2 2 0,-2 6 0,-2 0 0,-2-2 0,-1 1 0,3-6 0,0 7 0,4-1 0,1 8 0,3-4 0,4 7 0,-2-5 0,1 5 0,-11-7 0,11 2 0,-8 0 0,15 3 0,3 5 0,0-2 0,-8 2 0,-5-2 0</inkml:trace>
  <inkml:trace contextRef="#ctx0" brushRef="#br0" timeOffset="8807">28962 15570 24575,'-24'-25'0,"6"5"0,7 13 0,6 4 0,3 13 0,3 27 0,1 8 0,2 14 0,-2 0 0,0-7 0,-2 0 0,1 4-1124,1 5 1,1 4 0,-1 2 0,-1-4 1123,0 4 0,-1-3 0,-1-1 0,1-7 0,0-1 0,0-2-737,0 20 1,0-4 736,0-16 0,0-3-203,0 4 0,0-5 203,0 5 0,6-19 0,2-45 0</inkml:trace>
  <inkml:trace contextRef="#ctx0" brushRef="#br0" timeOffset="9415">28827 15486 24575,'17'-12'0,"33"-9"0,13-3 0,-10 4 0,3 0-2129,6-2 0,5-1 0,-4-1 2129,-14 5 0,-2 0 0,-1 1 0,1 0 0,0 2 0,-1 0 33,16-5 0,-2 1-33,-7 3 0,-3 2 684,-11 7 1,-2 1-685,25-2 0,-28 10 0,-6 5 3190,-14 0-3190,-2 10 1762,0-7-1762,-1 2 0,-4 2 0,-1-10 0,-3 9 0,5-7 0,-3 6 0,6 4 0,-5 4 0,12 30 0,-9 0 0,0-7 0,-2 3-482,-4 2 1,-2 4 481,2 16 0,-3 6-500,-2-20 1,-1 3-1,0 6 500,-1-6 0,-1 7 0,0 2 0,0-1 0,0-4-1011,0-5 1,-1-3 0,1 0-1,0 2 1011,-2 17 0,0 4 0,0-2 0,1-9 0,1 3 0,2-7 0,1-4 0,1-6 0,1 1 0,0-47 0,0-40 0</inkml:trace>
  <inkml:trace contextRef="#ctx0" brushRef="#br0" timeOffset="9863">29437 15481 24575,'-21'18'0,"-9"18"0,1-1 0,1 3 0,-12 21 0,15-26 0,9-5 0,25-10 0,32-19 0,4-10 0,5-3 0,-9 7 0,1 0 0,8-6 0,-3 2 0,4 11 0,-21 8 0,-15 5 0,-24 39 0,-24 5 0,12-17 0,-5 1 0,-7-8 0,-6-1 0,3-2 0,-1 5 0,0-1 0,-13 4 0,2-5 0,-2-5 0,15-22 0,5-16 0</inkml:trace>
  <inkml:trace contextRef="#ctx0" brushRef="#br0" timeOffset="10070">29222 15884 24575,'35'42'0,"10"0"0,5 2 0,-19-12 0,1 0 0,23 14 0,-1-4 0,-2-6 0,-13-5 0,-15-19 0,-13 1 0</inkml:trace>
  <inkml:trace contextRef="#ctx0" brushRef="#br0" timeOffset="10268">29368 16336 24575,'36'0'0,"7"-8"0,-10 6 0,-1-7 0,-20 7 0</inkml:trace>
  <inkml:trace contextRef="#ctx0" brushRef="#br0" timeOffset="10422">29322 16667 24575,'5'4'0,"12"-1"0,17-3 0,9-8 0,3-8 0,-4-9 0</inkml:trace>
  <inkml:trace contextRef="#ctx0" brushRef="#br0" timeOffset="10841">28783 17215 24575,'44'-13'0,"13"1"0,-13 4 0,8-2 0,-2-1 0,16-6 0,2-2-1191,-6 3 0,4-2 0,-3-1 1191,-12 1 0,-2-2 0,0 1 0,-1-2 0,0 0 0,-2 0 0,-1-1 0,-1 0 0,0 0 0</inkml:trace>
  <inkml:trace contextRef="#ctx0" brushRef="#br0" timeOffset="11379">30467 15172 24575,'-26'-14'0,"6"-1"0,14 9 0,34-8 0,30-3 0,-4 3 0,-13 6 0,3 2-372,8-1 1,11 0 0,0 3 0,-10 5 371,-6 11 0,-6 7 0,8 10 0,-10 7 0,-23 7 0,-11 4 0,-10 6 0,-7 1 0,-5 7 0,-7 0 0,4-19 0,-4-1 0,-2 2 0,-11 10 0,-4 1 0,2-4 0,-1 1 0,0-2 0,6-9 0,1-1 0,-1 1 0</inkml:trace>
  <inkml:trace contextRef="#ctx0" brushRef="#br0" timeOffset="11576">30655 15582 24575,'38'-5'0,"12"-3"0,9-3 0,5-6 0,-12 5 0,-17 2 0,-17 21 0,-33 16 0,-11 15 0</inkml:trace>
  <inkml:trace contextRef="#ctx0" brushRef="#br0" timeOffset="11723">30475 15901 24575,'48'-21'0,"0"1"0,-1-1 0,-1 1 0,-3 0 0,-2 2 0,-8 1 0,-2 1 0,20-8 0</inkml:trace>
  <inkml:trace contextRef="#ctx0" brushRef="#br0" timeOffset="12091">30403 16100 24575,'-10'7'0,"-10"46"0,-3-10 0,5 0 0,-2 9 0,1-4 0,0-4 0,0-2 0,-7 21 0,2-3 0,7-6 0,10-22 0,11-22 0,23-7 0,22-17 0,9-8 0,-5 3 0,3-2-965,-4-2 0,2-2 0,-2-2 965,8-10 0,-1-3 0,-16 10 0,0-2 0,-1 4 0,3 0 0,-2 1 0,2-6 0,-5 6 0,-6 15 0,-14-5 0</inkml:trace>
  <inkml:trace contextRef="#ctx0" brushRef="#br0" timeOffset="12356">30905 16051 24575,'-41'35'0,"-8"17"0,12 2 0,1 7 0,5-10 0,0 3 0,-3 5 0,-3 4 0,4-4-1765,6-9 0,2-1 1765,-6 16 0,3-4 0,5-2 275,14-9 1,4-24 0,5-14 0</inkml:trace>
  <inkml:trace contextRef="#ctx0" brushRef="#br0" timeOffset="12555">30898 16454 24575,'30'11'0,"0"-4"0,-4 6 0,13-7 0,0 12 0,17-3 0,-5-6 0,2 14 0,-5-16 0,-14 9 0,-5-8 0</inkml:trace>
  <inkml:trace contextRef="#ctx0" brushRef="#br0" timeOffset="52858">29559 12228 24575,'-5'-5'0,"0"3"0,4-2 0,0 3 0,1-1 0,0 1 0,-1-2 0,0 1 0,3 6 0,6 3 0,3 6 0,5 3 0,-4-3 0,0 5 0,-5-7 0,1 0 0,-2 0 0,0-7 0,2 2 0,-5-6 0,5 2 0,2-2 0,0 1 0,3-1 0,-1 0 0,0 1 0,7-1 0,31 0 0,-5-12 0,23 1 0,-12-14 0,-4 4 0,2-1 0,-7 8 0,-13 1 0,-8 12 0,-6-3 0,2 4 0,2 6 0,5 2 0,-3 9 0,5 5 0,-7-1 0,9 3 0,-9-4 0,2-2 0,0-1 0,-5-4 0,7-4 0,35 1 0,-15-8 0,-12 1 0,-1-2 0,9-5 0,-4 1 0,6-9 0,0-3 0,-2 0 0,-15 0 0,-9 10 0,-13 2 0,2 2 0,2 4 0,7 3 0,16 9 0,-2-7 0,15 5 0,-1-9 0,11-2 0,3 0 0,-20-2 0,-1 1 0,27-1 0,-3 0 0,2-3 0,-2-3 0,-1-5 0,-3-5 0,-4 3 0,-14-2 0,-16 10 0,-13 0 0,-8 5 0,5 0 0,9 0 0,13-5 0,16-3 0,-13-6 0,7 3 0,-21 3 0,-3 5 0,-7 0 0,-6 2 0,-1-1 0,0 1 0,1 0 0,1 1 0,3 0 0,22-3 0,5 3 0,18-6 0,-6 2 0,-5-1 0,-7 0 0,-9 3 0,-6 1 0,-7 1 0,-4 0 0,0 0 0,-2 0 0,9 3 0,-8-1 0,11 4 0,-7-4 0,1 4 0,-2-5 0,0 2 0,-1-3 0,-1 0 0,-3 0 0,-2 0 0,3 0 0,10-9 0,-4-14 0,7-11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22:41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11293 7013 24575,'-1'-9'0,"0"1"0,1-1 0,0 1 0,-3 4 0,0 0 0,-21 26 0,-10 17 0,7-9 0,-1 4-1079,-4 8 1,-3 8 0,1-2 1078,5-4 0,0-2 0,1 3 0,0 3 0,1 3 0,-1 1-437,2-6 1,-2 2 0,1-1 0,1-2 436,0 2 0,1-3 0,-2 4-231,0 1 0,-3 5 0,1-2 0,4-8 231,1-3 0,2-4-21,-5 14 1,4-5 20,8-22 0,9-10 0,1-4 0</inkml:trace>
  <inkml:trace contextRef="#ctx0" brushRef="#br0" timeOffset="419">11256 7097 24575,'-4'10'0,"13"23"0,11 12 0,-3-6 0,5 7 0,-1-1 0,4 3 0,0 2-471,0 1 0,2 4 1,-3-3 470,2 0 0,-2-2 0,4 14 0,-1-1 0,-8-24 0,-2 0 0,-1 5 0,-2-2 344,-3 8-344,-7-17 0,-2-7 0,-25-19 0,-4-8 0</inkml:trace>
  <inkml:trace contextRef="#ctx0" brushRef="#br0" timeOffset="672">10643 7885 24575,'33'-7'0,"20"0"0,-9-2 0,4 0 0,5 2 0,0 1 0,-2-3 0,0 1 0,-3 1 0,-1 0 0,-1 0 0,1-1 0</inkml:trace>
  <inkml:trace contextRef="#ctx0" brushRef="#br0" timeOffset="1056">11941 6881 24575,'0'47'0,"0"-1"0,0 10 0,0 6 0,0-6 0,0 8 0,0 1 0,0-5-1272,0-3 0,0-2 0,0 2 1272,0 5 0,0 4 0,0 0 0,0-9 169,0 4 0,0-5 1,0-5-1,1-2 1,-1-7-1,1 0 0</inkml:trace>
  <inkml:trace contextRef="#ctx0" brushRef="#br0" timeOffset="1800">12419 7891 24575,'-5'0'0,"1"-5"0,49-29 0,3-12 0,-8 8 0,1-2-798,-11 4 0,-5 0 798,-8 0 0,-5 1 517,1-26-517,-28 12 0,-15 4 0,-13 16 0,-13 6 265,14 9-265,0 10 0,19 0 0,1 10 814,15 19-814,0 26 0,6-15 0,2 3 0,1 3 0,2 2 0,5 1 0,3 1-309,4 3 1,3 1 308,4 1 0,1 2-956,-8-9 1,-1 3 0,-2 0 955,-1-1 0,-2 1 0,-1 1 0,-1 6 0,-2 2 0,-4 5 0,-2 4 0,-4 7 0,-2 1 0,-1-4 0,1-14 0,-1-3 0,-1 0 0,0 3 0,0 3 0,-1 4 0,1 1 0,-3-3 0,-1-4 0,-9 10 0,-3-6 0,3-4-293,3 5 1,1-7 292,-3-11 0,1-13 0,10-22 0,-2-34 0,0-34 0,6 16 0,1-9 0,2-2-1390,4-7 1,3-3-1,3-5 1390,0 17 0,2-4 0,2-1 0,1-1 0,0 1 0,2-2 0,1 0 0,1 0 0,2-1 0,0 1 0,3-1 0,1 1 0,0-1 0,1 0 0,0 1 0,0-1 0,-1 0 0,1 1 0,-1-1 0,0 0 0</inkml:trace>
  <inkml:trace contextRef="#ctx0" brushRef="#br0" timeOffset="2214">12845 7598 24575,'-16'23'0,"0"24"0,12-12 0,3 9 0,0 5 0,2 11 0,0 1 0,2-7 0,6 14 0,2-3-993,-4 3 0,1 4 0,6-16 993,28-6 0,11-35 0,-18-23 0,0-10 0,12-21 0,-3-14-576,-13 6 1,-2-5 0,-2-3 575,0-7 0,-2-2 0,-4 0-490,-5 4 0,-3 0 0,-4 2 490,-4 5 0,-3 2 0,-4 3 0,-10-8 0,-8 5-566,-5 4 1,-9 7 565,-12 12 0,-7 10 0,-12 3 0,-4 10 0,17 12 0,-2 7 0,1 3 0,-2 2 0,0 4 0,4 4 0,2 7 0,4 5 0,1 2 0,5 1 0,1 1 0,-1-1 0</inkml:trace>
  <inkml:trace contextRef="#ctx0" brushRef="#br0" timeOffset="3694">13852 7908 24575,'-8'-11'0,"-2"-2"0,6 8 0,-2 0 0,4 2 0,1 3 0,0 4 0,1-2 0,0 1 0,-2-2 0,2-32 0,-1-8 0</inkml:trace>
  <inkml:trace contextRef="#ctx0" brushRef="#br0" timeOffset="6008">14916 7733 24575,'10'-8'0,"7"-14"0,9-5 0,7-8 0,1 3 0,5 0 0,-1 5 0,1-5 0,-9 14 0,-6 3 0,-7 10 0,-3 5 0,14-2 0,-5 2 0,10 0 0,-3 3 0,-4 1 0,6 3 0,-8-2 0,1-2 0,-4 3 0,4 3 0,9 12 0,-2 10 0,1 4 0,-3-6 0,-1 2-496,11 13 0,-1 0 496,-14-15 0,-1-3 0,21 17 0,-14-10 0,0-13 0,2-8 0,12-9 0,22-23 0,-31 7 0,0-3 496,-1-3 0,-1-1-496,17-11 0,-23 16 0,-14 21 0,-10 5 0</inkml:trace>
  <inkml:trace contextRef="#ctx0" brushRef="#br0" timeOffset="6671">14987 8400 24575,'10'-10'0,"7"-8"0,17-5 0,11-9 0,10-1 0,0 18 0,2 3 0,-21 3 0,0 2 0,19 7 0,-4 7 0,-6 11 0,-4 21 0,-6 5 0,4 13 0,-8-17 0,2-2 0,-9-19 0,2-8 0,13 2 0,8-12 0,6-6 0,0-8 0,3-5-429,-5 0 0,3-2 1,0-6 428,4-12 0,-1-6 0,-5 2 0,-3-4 0,-4-1 0,-13 10 0,1 1 0,-1-1 0</inkml:trace>
  <inkml:trace contextRef="#ctx0" brushRef="#br0" timeOffset="7934">17381 6876 24575,'27'-9'0,"18"-7"0,-8 7 0,2 0 0,2-6 0,2 0 0,17 0 0,0 2 0,-20 2 0,-2 0 0,11-2 0,-4 2 0,-7 5 0,-17 2 0,-13 2 0</inkml:trace>
  <inkml:trace contextRef="#ctx0" brushRef="#br0" timeOffset="8212">17011 7817 24575,'48'-9'0,"-1"-8"0,10-7 0,1-1 0,-4 2 0,0 0 0,4-3-2061,2 0 0,4-2 1,0-1-1,-4 1 2061,2-3 0,-4 1 0,-2 2 0,-7 5 0,-1 2 0,-3 0 732,9-6 1,-4 3-733,-14 8 0,-6 1 0,2-2 0,-19 6 0</inkml:trace>
  <inkml:trace contextRef="#ctx0" brushRef="#br0" timeOffset="8539">17831 7070 24575,'-6'15'0,"2"33"0,3-4 0,2 10-2421,-1-1 1,0 9 0,-1 4 0,2-4 2420,-1-5 0,1-2 0,0 1 0,1 3 0,1 0 0,1 4 0,0 1 0,1-1 0,0-5-197,1-2 0,1-3 0,0-1 0,1-1 197,4 13 0,2-1 0,-1-3 450,-2-6 0,0-1 0,0-3-450,2 12 0,-1-2 0,-2-2 0,-1-5 0,0 4 0,-2-27 0,-7-34 0</inkml:trace>
  <inkml:trace contextRef="#ctx0" brushRef="#br0" timeOffset="8828">17891 7776 24575,'-59'14'0,"14"18"0,-5 14 0,4-1 0,2 6 0,2 3-521,8-13 0,-3 4 0,2 0 0,7-3 521,4 8 0,8-5 0,-5 14 670,13-28-670,6-15 344,10-13-344,29-4 0,3-14 0,6-13 0,-3-8 0,3-12 0,2-3 0,-2 4-119,5-1 0,-1 2 0,-1-5 0,-14 7 0,1-4 0,-1-3 0,-2 2 0,-4 6 1,-2 2-1,0 1 0,0-1 0</inkml:trace>
  <inkml:trace contextRef="#ctx0" brushRef="#br0" timeOffset="9304">18286 7123 24575,'7'25'0,"9"6"0,13 13 0,3-2 0,-4-9 0,-13-20 0,-16-40 0,-12-26 0,6 7 0,0-9 0,1 4 0,-1-2 0,1 1 0,-1-20 0,5 5 0,16 6 0,44 23 0,8 19 0,-16 15 0,2 5 0,-9 8 0,-2 4 0,-3 0 0,-2 3 0,-4 4 0,-4 2 0,9 24 0,-18-6 0,-17 9 0,-20-12 0,-14 3 0,-13-12 0,-12-11 0,14-9 0,-3-5 0</inkml:trace>
  <inkml:trace contextRef="#ctx0" brushRef="#br0" timeOffset="9556">18317 7717 24575,'-6'0'0,"40"-5"0,20-3 0,-16-2 0,3 0-819,11-1 0,7 0 0,-2-2 819,9-6 0,-1 0 0,-5 3 0,-1 1 0,-9 3 0,-4 1 196,8-1 0,-26 8 0,-22 3 0</inkml:trace>
  <inkml:trace contextRef="#ctx0" brushRef="#br0" timeOffset="9776">18737 7828 24575,'-1'37'0,"0"4"0,0 3 0,1-8 0,0 3 0,3 11 0,0 7 0,0-5-1033,-1-8 1,-1-2 1032,4 17 0,-1-5 0,-3-10 0,-1-16 0,-1-13 0</inkml:trace>
  <inkml:trace contextRef="#ctx0" brushRef="#br0" timeOffset="10080">18498 7995 24575,'34'17'0,"4"-4"0,2 1 0,20 15 0,-18-14 0,-3 2 0,-1 18 0,-27 3 0,-8 4 0,-9 27 0,-1-17 0,-5 0 0,-15 11 0,10-26 0,9-7 0,8-17 0,13-1 0,18-6 0,29-2 0,-15-19 0,7-10 0,-2-1-90,12-5 0,2-4 0,-21 8 0,4-4 0,-1-1 0,-3 1 0,0-3 0,-1 0 1,0-1-1</inkml:trace>
  <inkml:trace contextRef="#ctx0" brushRef="#br0" timeOffset="10397">19722 6407 24575,'-16'-1'0,"19"12"0,30 7 0,20 15 0,-20-16 0,0 1 0,24 20 0,-21-4 0,-15 2 0,-17-2 0</inkml:trace>
  <inkml:trace contextRef="#ctx0" brushRef="#br0" timeOffset="10568">19428 7066 24575,'34'-10'0,"1"0"0,12-10 0,7-5 0,-2 0 0,-8 5 0,-1 0 0,2-2-1612,17-8 0,4-2 0,-6 4 1612,-6 6 0,-5 3 0,-8 4 0,-3 2 0,20-5 0</inkml:trace>
  <inkml:trace contextRef="#ctx0" brushRef="#br0" timeOffset="10828">19627 7142 24575,'-4'71'0,"1"0"0,0 0 0,1-18 0,0-3 0,0 8 0,0-3 0,1 7 0,-1 5 0,0 0 0,1-2 0,-1-7-2129,1-1 1,0-5 0,1-2 0,0 5 2128,0 1 0,1 4 0,0 1 0,1-3 0,0-6 0,-1 1 0,2-6 0,1-3 895,4 12 1,2-5-896,7 8 359,1-27 1,-5-52 0,-4-18 0</inkml:trace>
  <inkml:trace contextRef="#ctx0" brushRef="#br0" timeOffset="11222">19872 7241 24575,'46'-26'0,"-1"0"0,1 4 0,0 1 0,0-1 0,2 2 0,7 9 0,-3 4 0,6-6 0,-1 20 0,-49 7 0,-32 27 0,-14 6 0,10-16 0,-2-1-631,-3 6 1,-4 2 0,1-5 630,-1-7 0,3-5 0,-11 9 456,20-15-456,33-9 0,21-13 0,21-5 0,9-9 0,-6-2 0,-10 4 0,-14 4 0,-14 10 0,-9 0 0</inkml:trace>
  <inkml:trace contextRef="#ctx0" brushRef="#br0" timeOffset="11456">19752 7919 24575,'45'-23'0,"0"0"0,1-1 0,2-2 0,0 0 0,-1-1 0,-2 2 0,-2 0 0,4 0-900,12-7 1,2 0-1,-3 4 900,-1 2 0,-2 3 0,9-4 0,-9 7 0,-24 15 0,-14 3 0</inkml:trace>
  <inkml:trace contextRef="#ctx0" brushRef="#br0" timeOffset="11780">20319 7648 24575,'-20'8'0,"5"18"0,8 12 0,4-5 0,4 6 0,7 12 0,5 7 0,1-2-2143,3 8 0,2 2 2143,-5-16 0,2 4 0,2-1 0,-1-5 0,12 12 0,0-4-220,-4 3 1,0-2 219,-5-13 0,-1-2 0,-4-6 0,-2-2 0,-2 16 0,-5-25 0,-6-11 0,-34-7 0,-31 0 0,11-3 0,-11 1 0,2-6 0,8-5 0,1-5 0,-3-1 0,0 2 0,-1 0 0,1 0 0,-1 0 0</inkml:trace>
  <inkml:trace contextRef="#ctx0" brushRef="#br0" timeOffset="13735">17921 9882 24575,'-3'44'0,"1"-10"0,0 4 0,2 12 0,0 6 0,-1-4 0,0 4 0,1-3 0,2 7 0,1-1 0,0 3 0,2-1 0,2-9 0,3-6 0,3-2 0,2 13 0,-5-44 0,-5-2 0,0-11 0</inkml:trace>
  <inkml:trace contextRef="#ctx0" brushRef="#br0" timeOffset="14016">17755 9765 24575,'33'-19'0,"0"1"0,8-1 0,7 3 0,8 1 0,7 1 0,-2 4-2023,5 2 0,0 7 2023,-13 4 0,2 4 0,-10 6 0,-12 9 0,-10 6-129,-5 11 1,-9 6 128,-14 5 0,-9 2 0,-9 8 0,-7-1 0,3-18 0,-4 0 0,-1-2 0,0-2 0,-2-1 0,0-3 0,-12 8 0,1-6 0,10-10 0,3-5 245,-8 2 1,26-51 0,14-12-1</inkml:trace>
  <inkml:trace contextRef="#ctx0" brushRef="#br0" timeOffset="14472">18574 9771 24575,'43'4'0,"2"10"0,3 8 0,-12 19 0,-4 6 0,3 15 0,-12-9 0,-5 0 0,-16 2 0,-2-16 0,-13-27 0,-10-36 0,7-6 0,2-5 0,1-3 0,3-1 0,1-10 0,6 1 0,11-13 0,10 8 0,20 28 0,16 4 0,15 11 0,-4 0 0,-1 1 0,7 6 0,-20-3 0,-8 2 0,-24 4 0,2-1 0,1-8 0,14-12 0,-1-9 0</inkml:trace>
  <inkml:trace contextRef="#ctx0" brushRef="#br0" timeOffset="15108">19587 9661 24575,'-19'0'0,"9"0"0,1-1 0,9-6 0,0 4 0,-2-3 0,-2 1 0,-5 4 0,-2-4 0,-2 5 0,-3 0 0,-7 26 0,-2 27 0,15-13 0,3 2 0,-1-1 0,5 0 0,15 3 0,5-5 0,8-7 0,31-4 0,-8-57 0,-22 4 0,-2-5 0,-1-10 0,-3-4-215,-4 1 0,-4 2 215,3-23 0,-17 22 0,-7 27 0,-7 3 0,-7 30 0,6 12 0,-1 20 0</inkml:trace>
  <inkml:trace contextRef="#ctx0" brushRef="#br0" timeOffset="15744">20338 9393 24575,'-17'-55'0,"-5"6"0,-7 9 0,-4 18 0,-2 17 0,3 17 0,0 10 0,7 2 0,2 5 0,-11 31 0,5 7 0,15-19 0,4 0 0,0 8 0,5-4 0,12 6 0,2-33 0,7-4 0,9-20 0,3-52 0,-2-12 0,3 19 0,-5-22 0,-6 6 0,-14 44 0,2 38 0,1 28 0,2-6 0,1 4-1062,0 6 0,1 1 1062,4 6 0,0 2 0,0 5 0,0 1 0,-5-21 0,0 1 0,-2 1 0,-2 3 0,-1 1 0,0-1 0,-1-2 0,0 0 0,-2-2 0,-1 18 0,-2-3-351,-2-9 0,-1-5 351,-2 9 0,-5-21 0,-2-26 0,7-11 0,-1-18 0,17-48 0,2 19 0,3-5-292,0 6 0,1-3 0,2 0 292,2 0 0,1 1 0,0-2 0,1-4 0,-1-1 0,0-1 0,-1 1 0,-1 0 0,0 0 0</inkml:trace>
  <inkml:trace contextRef="#ctx0" brushRef="#br0" timeOffset="16152">20694 9453 24575,'0'59'0,"3"9"0,1-13 0,1 3 0,-1-11 0,0 0 0,1 10 0,0-4 0,-1-3 0,-2-48 0,-7-49 0,-1 5 0,0-5-992,-1-14 0,1-1 992,0 4 0,1 0 0,3 2 0,5 3-258,1 13 1,4 4 257,25-26 0,-6 36 0,4 4 0,1 1 0,2 2 0,5 4 0,1 4 0,29-4 0,-1 13 0,1 4 0,-28 11 0,0 3 0,-6-4 0,0 3 0,4 10 0,0-1 0</inkml:trace>
  <inkml:trace contextRef="#ctx0" brushRef="#br0" timeOffset="16564">21539 9117 24575,'-64'-27'0,"1"8"0,17 14 0,9 47 0,2 16 0,8-13 0,4 5-946,2 5 1,0 8 0,5-2 945,7-11 0,3-2 0,2 0 0,1 2 0,2 0 0,2-5 0,1-4 0,3-4 898,18 30-898,15-75 0,-8-12 0,0-8-25,2-5 1,-3-5 24,3-17 0,-4-4 0,-8 3 0,-4 0 0,-4 0 0,-2 6 1431,0 5-1431,6 86 0,-2 28 0,-3-7 0,2 0 0,-1-27 0,0-3 0,9 16 0,2-20 0,-7-20 0,7-18 0,-1-7 0</inkml:trace>
  <inkml:trace contextRef="#ctx0" brushRef="#br0" timeOffset="17164">21940 9168 24575,'0'38'0,"0"0"0,-2-1 0,0 0 0,0 9 0,-1 1 0,0-11 0,-1-1 0,-4 30 0,-1-20 0,2-18 0,1-9 0,4-28 0,2-25 0,4-30 0,1 26 0,3-1 0,1 2 0,2 2 0,17-12 0,-7 20 0,-2 19 0,-7 6 0,-3 12 0,0 7 0,-4 6 0,-1 5 0,-1-8 0,2-8 0,28-22 0,6-29 0,-9 8 0,-1-3 0,-7 1 0,-2 0 0,11-15 0,-14 25 0,2 68 0,0-3 0,-7-4 0,0 2 0,14 14 0,3-21 0,-8-12 0,8-15 0,-10-14 0,6-4 0,-10-19 0,-1 16 0,-10-4 0,7 23 0,-4 23 0,0-4 0,-2 19 0</inkml:trace>
  <inkml:trace contextRef="#ctx0" brushRef="#br0" timeOffset="18425">22418 9443 24575,'-6'-3'0,"-2"-2"0,6 2 0,-3 0 0,4 3 0,-3 0 0,24-1 0,11 1 0,19-2 0,-12-7 0,-1-4 0,18-7 0,-21 2 0,-2-1 0,2-9 0,-11 13 0,-16 4 0,-8 11 0</inkml:trace>
  <inkml:trace contextRef="#ctx0" brushRef="#br0" timeOffset="24669">23659 7407 24575,'-8'-6'0,"0"-1"0,1-1 0,-1 1 0,4 0 0,1 5 0,3-2 0,25-20 0,12-7 0,-7 10 0,4-2 0,20-8 0,1 1 0,-18 13 0,-1 0 0,12-6 0,-4 3 0,-11 8 0,-12 6 0,-14 6 0,7 13 0,6 19 0,5 2 0,4 3 0,-4-10 0,2 0 0,11 7 0,5-4 0,8-13 0,2-7 0,-15-2 0,1-2 0,14 0 0,-2-1 0,8-5 0,2-6 0,-4-4 0,-22 2 0,0-1 0,20-11 0,2-8 0,-15-2 0</inkml:trace>
  <inkml:trace contextRef="#ctx0" brushRef="#br0" timeOffset="25265">23431 8360 24575,'-9'0'0,"3"0"0,21-5 0,25-11 0,-5 4 0,7-2 0,6-4 0,6-2 0,-3 0-1614,10-1 0,0 0 1614,-8 2 0,3 0 0,-5 2 0,-8 1 0,-4 2 378,-2 6 0,-4 2-378,9-5 0,-9 13 0,-11 15 0,-5 11 0,-2 20 0,-1 4 0,1 3 0,-1-18 0,3-1 0,9 18 0,7-4 0,5-21 0,3-8 0,-3-7 0,1-3 767,8 0 0,0-3-767,-7-5 0,-2-5 0,2-8 0,-1-3 0,-1-1 0,-2-4 0,-3-10 0,-4-5 0,-6 0 0,-3-3 0,-6-2 0,1-1 0</inkml:trace>
  <inkml:trace contextRef="#ctx0" brushRef="#br0" timeOffset="25902">26274 7035 24575,'-5'-4'0,"-1"1"0,-5 20 0,-5 30 0,-6 15 0,1-8 0,-2 3 0,0-5 0,-2 0-469,-9 9 1,-2-1 468,5-4 0,-1-4-760,0-7 1,1-2 759,5 2 0,1-3 0,2-13 0,2-2 0,-3 14 0,8-24 0</inkml:trace>
  <inkml:trace contextRef="#ctx0" brushRef="#br0" timeOffset="26208">26084 7493 24575,'5'35'0,"1"15"0,4 0 0,3 5 0,-2-3 0,2 2-573,-2-8 0,1 2 0,1-2 573,3 11 0,0-2 278,-3-3 0,-1 1-278,0 5 0,-1-3 0,-6-17 0,-1-2 142,0 4 0,-1-3-142,-3 6 0,0-8 0,0-3 0,0-12 0,0-11 0</inkml:trace>
  <inkml:trace contextRef="#ctx0" brushRef="#br0" timeOffset="26528">26272 7943 24575,'17'-10'0,"27"-8"0,-7 2 0,4-2-2089,13-4 1,1-3 2088,3-3 0,-1-2 0,-1-1 0,1-1 0,-12 8 0,1-1 0,-2 2 0,5-4 0,-1 2 0,5-3 0,-4 3 322,1 4 0,-30 1 0,-11 6 0</inkml:trace>
  <inkml:trace contextRef="#ctx0" brushRef="#br0" timeOffset="26928">26625 7258 24575,'-2'-5'0,"4"12"0,12 23 0,7 22 0,7 16 0,0-1 0,-8-17 0,0-2 0,1 5-658,-2-3 1,2 6-1,1 2 1,-1 0 0,-1-1 657,3 9 0,0 0 0,-1-1 0,0-5-820,3 1 1,-1-4 0,2 1 819,-3-5 0,0 2 0,1-3 0,3-7 0,21 9 0,0-12-183,-14-13 0,-1-4 183,0-2 0,-1-7 0,6-10 0,-6-23 2015,5-24-2015,-8-17 0,-18 21 0,-5-1 0,-2-31 0</inkml:trace>
  <inkml:trace contextRef="#ctx0" brushRef="#br0" timeOffset="27196">27003 6984 24575,'-3'-3'0,"46"23"0,-13 22 0,5-7 0,-1-1 0</inkml:trace>
  <inkml:trace contextRef="#ctx0" brushRef="#br0" timeOffset="27695">27907 7595 24575,'19'-4'0,"37"-9"0,-11 3 0,5-1-1091,14-5 1,5-3 1090,-4 0 0,5-4 0,-4 2-981,-15 6 0,-3 1 0,2-1 981,10-4 0,1-1 0,-6 2 0,-1 5 0,-7 1 286,19-8 1,-13 12 0,-23 3-1</inkml:trace>
  <inkml:trace contextRef="#ctx0" brushRef="#br0" timeOffset="27977">28633 7513 24575,'-11'9'0,"-12"20"0,-2 10 0,-3 6 0,2-3 0,-1 5-1882,3-1 1,-3 8 0,0 1 0,3-5 1881,2-3 0,1-3 0,0 3 0,-7 13 0,0 4 0,1-6 1064,1-2 1,0-4-1065,1 1 0,1-5 299,-6 4 1,2-3 0,17-44-1</inkml:trace>
  <inkml:trace contextRef="#ctx0" brushRef="#br0" timeOffset="28456">28326 8128 24575,'16'49'0,"-6"-12"0,-3-13 0,-6-17 0,12-20 0,11-23 0,-5 6 0,3 0 0,1 2 0,3 3 0,15-4 0,3 5 0,-11 12 0,2 3 0,11-4 0,-1 4 0,16 7 0,1 0 0,-26 4 0,-7 14 0,-28-8 0,-30 43 0,-13-7 0,14-12 0,-1 1 0,2-6 0,1-2 0,-11 8 0,13-13 0,8-11 0,5-6 0,-11-3 0,-8-11 0,-17-28 0,21 10 0,-1 1 0</inkml:trace>
  <inkml:trace contextRef="#ctx0" brushRef="#br0" timeOffset="28956">29241 7202 24575,'40'-24'0,"17"1"0,0 10 0,3 2 0,-17 3 0,0 2 0,12-1 0,-4 3 0,-2 3 0,2 19 0,-23 6 0,-2 19 0,-31 8 0,-7 2 0</inkml:trace>
  <inkml:trace contextRef="#ctx0" brushRef="#br0" timeOffset="29515">29465 7353 24575,'0'62'0,"0"0"0,0-22 0,0-1 0,0 23 0,0-3 0,0-10 0,27-8 0,3-13 0,29 2 0,-2-7 0,2 8 0,-3-3 0,-10 9 0,-7 6 0,-15 14 0,-4-2 0,-13-14 0,-2-1 0,3 12 0,-5-17 0,-1 1 0,1 20 0,-3-15 0,2 3 0,-17-18 0,-23 8 0,-11-6 0,-6-1 0,6-5 0,-2-3 0,4-3 0,-2-1 0,2-4 0,-5-2 0,2-5 0,-2-2 0,0-1 0</inkml:trace>
  <inkml:trace contextRef="#ctx0" brushRef="#br0" timeOffset="29748">29158 8381 24575,'19'0'0,"16"1"0,21 0 0,1-7 0,4-2 0,-8-1 0,0-2 0,15-6 0,-3-3 0,-16 2 0,-1 0 0</inkml:trace>
  <inkml:trace contextRef="#ctx0" brushRef="#br0" timeOffset="77096">22306 12148 24575,'-7'50'0,"-5"-5"0,-4 9 0,0-2 0,-1 5 0,-1 2-1349,-1-4 0,-3 4 0,3-5 1349,4-4 0,3-4 0,1-10 0,2-4 1251,-2 14-1251,4-1 661,5-43-661,1 8 0,1-18 0,0-1 2135,0-6-2135,5-31 0,3-3 0,-1 11 0,0-2 0,10-29 0</inkml:trace>
  <inkml:trace contextRef="#ctx0" brushRef="#br0" timeOffset="77422">22318 12161 24575,'-8'-2'0,"3"-1"0,18 2 0,27-2 0,28-5 0,-24 1 0,6-1 0,-3-1 0,4-3 0,-1 0 0,17-5 0,-7 0 0,-21 3 0,-15 3 0,-23 9 0,-1-5 0,0-2 0</inkml:trace>
  <inkml:trace contextRef="#ctx0" brushRef="#br0" timeOffset="77674">22372 12411 24575,'19'6'0,"2"0"0,3 0 0,32 11 0,-23-3 0,27 1 0,-31-9 0,4-6 0</inkml:trace>
  <inkml:trace contextRef="#ctx0" brushRef="#br0" timeOffset="78001">23293 11559 24575,'0'54'0,"0"7"0,-3-12 0,0 2-814,-1-4 1,-1-2 813,-2-8 0,0-2 528,-7 32-528,6-31 0,0-2 269,-4 16-269,-4 6 0,7-38 0,-1-7 0</inkml:trace>
  <inkml:trace contextRef="#ctx0" brushRef="#br0" timeOffset="78218">23400 11982 24575,'25'-1'0,"-4"1"0,14 0 0,-1 0 0,37 0 0,-22 0 0,10 0 0,-35 0 0,-14 0 0</inkml:trace>
  <inkml:trace contextRef="#ctx0" brushRef="#br0" timeOffset="78402">23435 12210 24575,'36'4'0,"1"-3"0,-1 3 0,-6-4 0,-8 2 0,-11-2 0,-4 2 0</inkml:trace>
  <inkml:trace contextRef="#ctx0" brushRef="#br0" timeOffset="78693">22409 12772 24575,'30'22'0,"-6"13"0,-2-3 0,-4 10 0</inkml:trace>
  <inkml:trace contextRef="#ctx0" brushRef="#br0" timeOffset="78916">22444 13411 24575,'-9'60'0,"-1"0"0,0 1 0,2 0 0,1 0 0,2 0-742,0-2 0,1 0 742,4-1 0,-1 0-970,1-2 0,-1 1 970,1 3 0,0-2 0,1-19 0,-1-3 199,3 15 1,5-39 0,1-13-1</inkml:trace>
  <inkml:trace contextRef="#ctx0" brushRef="#br0" timeOffset="79429">22968 12873 24575,'28'-14'0,"26"-25"0,-10 20 0,5 1-2342,8-11 1,2-2 2341,3 1 0,2 0 0,-4 4 0,0 2 0,-2 0 0,-3 1 321,-10 6 0,-2 3-321,20-6 929,-29 10-929,-18 6 0,-13 13 0,-2 12 2407,5 14-2407,-1 26 0,1-24 0,2 3 0,-1 14 0,1 3-379,0 6 1,1 2 378,-5-14 0,0 3 0,0 3 0,-2 2 0,0 5 0,0 0 0,-1-3 0,-1 2 0,0-2 0,0 4 0,0-10 0,1 6 0,-1 1 0,0-4 0,0-6-1163,-3 18 1,-2-5 1162,2-7 0,-2 1 0,-1-8 0,-3-11 0,-3-7-79,-8-1 0,-4-6 79,-30-5 0,16-27 0,0-11 0,-3-15 0,2-9 0,-2-14 0,1-1 0</inkml:trace>
  <inkml:trace contextRef="#ctx0" brushRef="#br0" timeOffset="79927">22963 13438 24575,'-7'45'0,"0"0"0,2-4 0,0-3 0,-4 26 0,6-24 0,-1-5 0,-6-9 0,3-80 0,5 14 0,3-5 0,1-2 0,4-5 0,1 5 0,5-3 0,5 7 0,6 11 0,4 6 0,34-9 0,-25 24 0,4 4 0,14 3 0,1 6 0,-15 8 0,-2 3 0,8 1 0,-5 5 0,-1 27 0,-23 12 0,-5 6 0,-30-3 0,-9 3 0,8-18 0,-1-2-284,-13 13 0,-1-6 284,-7-14 0,10-23 0,-2-38 0,8-15 0,13 5 0,6-6 0,16-15 0,10-2 0,8-4 0,8 0 0,-5 13 0,4-2 0,1 1 0,4 1 0,0 1 0,-1 0 0</inkml:trace>
  <inkml:trace contextRef="#ctx0" brushRef="#br0" timeOffset="80334">24508 12499 24575,'-13'-7'0,"1"0"0,13 4 0,19 2 0,17-2 0,16 3 0,-8 0 0,-8 0 0</inkml:trace>
  <inkml:trace contextRef="#ctx0" brushRef="#br0" timeOffset="80502">24307 12951 24575,'34'-6'0,"20"-20"0,-14 9 0,2-3 0,1-5 0,-1 1 0,-2 6 0,-2 2 0,20-9 0</inkml:trace>
  <inkml:trace contextRef="#ctx0" brushRef="#br0" timeOffset="80690">24270 13727 24575,'-17'19'0,"30"-20"0,15-11 0,8-7 0,14-12 0,4-7-2378,-13 4 0,0-3 0,1-1 2378,2-5 0,0-3 0,-1-1 0,-3-3 0,-1-3 0,-2 0 0,-3 2 0,1 0 0,-1 0 0</inkml:trace>
  <inkml:trace contextRef="#ctx0" brushRef="#br0" timeOffset="80895">24880 12584 24575,'25'-16'0,"20"-10"0,-6 12 0,4-1-1784,6-8 0,2-1 1784,3 4 0,0-2 0,-3-4 0,-1 0 0,-6 3 0,-1 0 0,-5 0 0,-1-1 0</inkml:trace>
  <inkml:trace contextRef="#ctx0" brushRef="#br0" timeOffset="81108">25362 12001 24575,'8'28'0,"3"6"0,7 13 0,-1 14 0,-3 2 0,-9-21 0,-6 3 0,-8 10 0,-6 1 0,-5 4 0,-4 1 0,1-14 0,0 0 0,1-1 0</inkml:trace>
  <inkml:trace contextRef="#ctx0" brushRef="#br0" timeOffset="81258">25021 13127 24575,'36'-42'0,"0"0"0,4-6 0,2 2 0,3 7 0,2 1-2404,6-7 1,1 0 2403,2 9 0,-1 2 0,-7 0 0,-2 2 0,-7 10 0,-2 2 0,17-16 0</inkml:trace>
  <inkml:trace contextRef="#ctx0" brushRef="#br0" timeOffset="81662">25201 13534 24575,'-14'41'0,"1"-1"0,2-1 0,1 0 0,1 2 0,1-1 0,1 17 0,4-8 0,3-31 0,0-6 0,13-34 0,1-11 0,4-5-237,7-5 0,2-1 237,6-7 0,3 2-611,0 9 1,3 8 610,0 12 0,1 6-320,-1 2 0,-1 6 320,3 6 0,-2 6 0,22 16 0,-29 6 0,-8 7 0,-18 34 0,-17-15 0,-13 3-386,-2-18 1,-6-1-1,-2 0 386,-5 4 0,-3-1 0,-1-2-431,1-4 1,-2-2 0,0-4 430,2-1 0,0-3 0,-2-8 79,-27-7 0,4-17 0,25-12 0,5-8 1,-3-16-1,0 1 0</inkml:trace>
  <inkml:trace contextRef="#ctx0" brushRef="#br0" timeOffset="92390">22409 16097 24575,'-4'-3'0,"1"1"0,1-1 0,0 2 0,1 0 0,-3 1 0,2 0 0,-2 0 0,2-1 0,12 1 0,28-16 0,8-3 0,5-2 0,-12 3 0,1-1-285,15-8 1,-5 0 284,-7 3 0,-12 4 0,-8 6 0,-11 9 0,-4-3 0,-5 5 0,-3-1 0</inkml:trace>
  <inkml:trace contextRef="#ctx0" brushRef="#br0" timeOffset="92698">22658 15641 24575,'-8'4'0,"-2"29"0,1 23 0,-1-1 0,-1-9 0,0-1 0,0 6-1361,-2 11 0,0 6 1,0 4-1,0 1 1361,3-9 0,-1 3 0,1 0 0,1-1 0,0-3-977,0-2 0,1-3 0,0-1 0,0 4 977,2-1 0,0 3 0,0 1 0,1-2 0,1-7 0,1 4 0,1-5 0,0-1 149,0 2 1,0 1-1,1-4-149,1 6 0,0-7 0,1 14 0,9-88 0,-4-13 0,1 0 0</inkml:trace>
  <inkml:trace contextRef="#ctx0" brushRef="#br0" timeOffset="92922">22471 16598 24575,'-34'40'0,"0"-1"0,-3 7 0,-1 2 0,0 0 0,1 1-1714,1 2 0,3 0 1714,6-2 0,4-2 1074,-1 16-1074,20-23 0,43-36 0,2-30 0,9-20 0,0 3-54,-7 12 1,0 2 0,1-5 0,2-7 0,3-6 0,-2-2 0,-3 5 0,-4 2 0,-1 1 0,1 0 0</inkml:trace>
  <inkml:trace contextRef="#ctx0" brushRef="#br0" timeOffset="93334">22975 15828 24575,'-8'-2'0,"52"-26"0,-13 10 0,5-2 0,20-10 0,4-1-491,-6 2 1,-3 1 490,-4 4 0,-3 2 0,19-11 0,-13 9 0</inkml:trace>
  <inkml:trace contextRef="#ctx0" brushRef="#br0" timeOffset="93503">23241 15517 24575,'-12'51'0,"-1"0"0,3-4 0,3-3 0,3-6 0,2-1 0,2 28 0,0 6 0,7-7 0,6-14 0,8-11 0</inkml:trace>
  <inkml:trace contextRef="#ctx0" brushRef="#br0" timeOffset="93676">23482 15526 24575,'-22'48'0,"0"6"0,4 1 0,0 8 0,9-8 0,0 3 0,-2-13 0,-1 1 0,3 1 0,0 0 0,0-1 0</inkml:trace>
  <inkml:trace contextRef="#ctx0" brushRef="#br0" timeOffset="94145">22962 16348 24575,'-7'68'0,"1"-6"0,6 7 0,0-27 0,0-1 0,0 21 0,0-8 0,0-52 0,2-48 0,1 8 0,3-3 0,6-13 0,3-1-798,4 2 0,4 2 798,2 4 0,4 4 0,0 11 0,3 6 0,8 8 0,1 6 0,19 3 0,-20 17 0,-4 6 0,-9 10 0,-4 31 0,-23 0 0,-14-5 0,-5 0 0,3-17 0,-2-2 0,-7 8 0,-2-7 0,-10-15 1596,10-23-1596,14-26 0,4-15 0,13-8 0,13 7 0,10 21 0,4 4 0,19-6 0,-15 12 0,0 2 0,4 2 0</inkml:trace>
  <inkml:trace contextRef="#ctx0" brushRef="#br0" timeOffset="94410">22721 17274 24575,'50'-20'0,"1"1"0,2-4 0,1-4 0,-11 4 0,2-3 0,-2 0 0,-3 0 0,0-1 0,0 0 0,6-3 0,0-2 0,-5 2 0,-4 0 0,-3-1 0,2-1 0,0 0 0</inkml:trace>
  <inkml:trace contextRef="#ctx0" brushRef="#br0" timeOffset="94615">23335 16707 24575,'-16'67'0,"7"-29"0,-1 2 0,0 4 0,0 3 0,-2 5 0,-1 0-1597,-2-5 0,-1 0 1597,0 6 0,-1 0 0,0-1 0,0 0 0,3-3 0,1-2 201,2-8 0,2-5 0,0 0 0,5-28 0</inkml:trace>
  <inkml:trace contextRef="#ctx0" brushRef="#br0" timeOffset="94746">23301 17099 24575,'35'21'0,"-1"-1"0,1 0 0,-1-1 0,26 16 0,-26-17 0,-1-1 0</inkml:trace>
  <inkml:trace contextRef="#ctx0" brushRef="#br0" timeOffset="95122">23803 16324 24575,'41'-6'0,"-1"-1"0,5-2 0,21 1 0,5-2-1982,-18-1 0,3-1 1,-2 0 1981,-2-1 0,-1 0 0,-2 0 0,12-7 0,-5 0 0,-13 2 0,-6 1 0,18-14 0</inkml:trace>
  <inkml:trace contextRef="#ctx0" brushRef="#br0" timeOffset="95394">24113 15927 24575,'-7'0'0,"2"10"0,4 26 0,1 28 0,2 12 0,-1-28 0,0 1 0,0 4-846,2 12 1,0 7-1,1 0 1,0-5 845,0-6 0,0-5 0,2 1 0,0 11 0,0 0 0,4-8 0,3-15 0,6-7 131,8 0 1,5-12-1,27-30 1,-20-4 0,0-1-1</inkml:trace>
  <inkml:trace contextRef="#ctx0" brushRef="#br0" timeOffset="95659">24598 16399 24575,'29'-31'0,"-3"4"0,5-4 0,12-9 0,7-3-1040,-1 2 1,4-2 0,-3 2 1039,2-1 0,-2 2 0,9-2 0,-6 7 0,-15 15 245,-15 11 1,-13 7 0,-1-1 0</inkml:trace>
  <inkml:trace contextRef="#ctx0" brushRef="#br0" timeOffset="96265">25280 15962 24575,'-18'54'0,"2"-5"0,-3 4 0,1-3 0,-1 2-1347,4-7 1,-1 2 0,0-2 1346,-6 7 0,0-2 0,3-4 0,0-1 249,1-1 1,-2-4 0,-19 18 0,0-8 0</inkml:trace>
  <inkml:trace contextRef="#ctx0" brushRef="#br0" timeOffset="96459">24595 17029 24575,'-13'0'0,"27"-12"0,16-12 0,16-14 0,4-2 0,-5 4 0,-4 6 0,-2 2 0,3-4-199,0-1 1,5-6 0,1-3 0,-2 3 0,-7 3 0,12-14 0,-7 2 0,-6 0 0,1-1 0</inkml:trace>
  <inkml:trace contextRef="#ctx0" brushRef="#br0" timeOffset="96758">25040 15617 24575,'-12'51'0,"0"0"0,-6 14 0,-2 5 0,4-9 0,0 3 0,0 2-1262,3-11 1,0 2 0,0 0 0,-1 3 1261,-1 0 0,-2 3 0,0 1 0,1-1 0,2-4 0,3 0 0,1-3 0,0 0 0,0 3 0,-1 1 0,-2 4 0,0 1 0,2-4 0,3-6 0,2-2 0,2-6 0,1 0 0,-2 2 0,1 0 0,1-5 0,2-8 0,0 0 0</inkml:trace>
  <inkml:trace contextRef="#ctx0" brushRef="#br0" timeOffset="96945">24977 16898 24575,'39'44'0,"9"2"0,2 2 0,6-9 0,0-3 0,-8-18 0,0-5 0,-8-10 0</inkml:trace>
  <inkml:trace contextRef="#ctx0" brushRef="#br0" timeOffset="97306">26134 15696 24575,'-17'7'0,"-5"6"0,-24 19 0,-6 7 0,17-7 0,-1 3 0,-6 3 0,-5 3 0,5 0 0,3 4 0,4-1 0,-1 1 0,0-1 0</inkml:trace>
  <inkml:trace contextRef="#ctx0" brushRef="#br0" timeOffset="97499">25910 16157 24575,'-26'59'0,"5"4"0,7-5 0,3 7 0,7 1 0,1-30 0,2 1 0,0 10 0,2 0 0,-1 23 0,0-29 0,0 0 0</inkml:trace>
  <inkml:trace contextRef="#ctx0" brushRef="#br0" timeOffset="97725">26604 15956 24575,'-17'18'0,"-6"14"0,9-2 0,0 7 0,-3 5 0,-2 6 0,1-4 0,-3 1 0,1-1 0,-8 19 0,0-1 0</inkml:trace>
  <inkml:trace contextRef="#ctx0" brushRef="#br0" timeOffset="97981">26415 15860 24575,'-4'36'0,"0"0"0,-2 7 0,1 1 0,2 5 0,0 2-1029,-1 11 0,2 3 1029,3 1 0,2-1 0,3-7 0,2-3 0,2-10 0,5-6 412,26 3-412,23-30 0,-25-9 0,2-4 0,7-7 0,0-5-662,1-6 0,0-3 662,1-7 0,-2-4 0,-2-7 0,-2-2 0,2-1 0,-1 0 0</inkml:trace>
  <inkml:trace contextRef="#ctx0" brushRef="#br0" timeOffset="99249">23246 18356 24575,'-5'4'0,"1"-1"0,5 16 0,10 3 0,-2 14 0,11 9 0,-5 0 0</inkml:trace>
  <inkml:trace contextRef="#ctx0" brushRef="#br0" timeOffset="99409">23254 19390 24575,'-8'6'0,"2"-4"0,14 2 0,4-4 0</inkml:trace>
  <inkml:trace contextRef="#ctx0" brushRef="#br0" timeOffset="99577">23403 20043 24575,'-10'0'0,"5"-3"0,1-1 0</inkml:trace>
  <inkml:trace contextRef="#ctx0" brushRef="#br0" timeOffset="99705">23366 20488 24575,'-6'0'0,"-7"0"0,-2 0 0</inkml:trace>
  <inkml:trace contextRef="#ctx0" brushRef="#br0" timeOffset="111873">4070 11289 24575,'32'-16'0,"-1"-9"0,-6 7 0,-3-3 0,-4 0 0,-7 6 0,-2 1 0,-6 5 0,-4 3 0,-12-2 0,2 0 0,-9 1 0,6 3 0,0 4 0,1 0 0,-7 0 0,-1 0 0,-16 0 0,1 8 0,-3-3 0,2 3 0,-23 12 0,14 0 0,-14 8 0,24-4 0,2-10 0,-7 15 0,-6 5 0,-3 5 0,7 5 0,1-12 0,11 16 0,-22-3 0,36-7 0,0 0 0,-27-5 0,19 19 0,1-22 0,6 17 0,-14 12 0,26-23 0,0-1 0,-18 16 0,15 9 0,0-15 0,4 16 0,3-29 0,2 26 0,0-27 0,0 16 0,1-11 0,5 10 0,1-1 0,13-7 0,-5 26 0,7-34 0,-3 35 0,-1-37 0,-7 9 0,2-1 0,14-3 0,0 33 0,9-21 0,9 9 0,-9-9 0,11 8 0,-9-25 0,1 20 0,2-24 0,-10 17 0,-8-28 0,-5 6 0,3-9 0,31 14 0,-8-12 0,-10 1 0,2-1 0,1-8 0,0-1 0,27 15 0,-21-14 0,-1 0 0,16 9 0,-3-9 0,-3 0 0,0-1 0,17-3 0,1 0 0,-25 2 0,5-4 0,-3-5 0,2-3 0,0-1 0,11-2 0,1-3-831,-9 1 1,3-2 0,-5-2 830,2-12 0,-3 2 0,-1 13 0,-2-1-391,-5-8 1,0-1 390,-7 12 0,0 0 0,23-16 0,6-3 0,-25 5 0,5 7 0,-25-8 2382,-1 8-2382,-7-18 890,-1-9-890,-5-4 0,-2 5 0,0 12 0,-2 6 0,0-6 0,0-19 0,0 2 0,0 6 0,0 17 0,-3 0 0,-9 11 0,-8-22 0,-16 13 0,6 0 0,-2-2 0,5 6 0,-1 0 0,-7-4 0,-1 2 0,-18-8 0,-9 0 0,17 12 0,-2 1 0,10 4 0,0 1-290,-8-6 0,1 3 290,-13 3 0,1-3 0,0 6 0,10 3 0,9 1 0,0 1 0,-7 0 0,-22-5 0,29 4 0,2 4 0,8 0 580,-3 0-580,8 1 0,-3-2 0,-5 0 0,1 2 0,-1 3 0,2-1 0,7 1 0,0-3 0,4 2 0,-2-2 0,-4-4 0,-1 5 0,-20-5 0,11 7 0,-13 0 0,17 0 0,1 0 0,2 0 0,4 0 0,5 0 0,6 0 0,5 0 0,2 0 0,1 0 0,1 0 0,24 11 0,28 25 0,-9-10 0,-1 1 0</inkml:trace>
  <inkml:trace contextRef="#ctx0" brushRef="#br0" timeOffset="116000">8659 14075 24575,'-1'-11'0,"-4"3"0,-5 4 0,-6 3 0,-3-7 0,-1 0 0,0-7 0,-3 2 0,0-1 0,-1 10 0,-3-4 0,1 4 0,-6 0 0,-2-2 0,-4 0 0,-1 2 0,1 1 0,1 3 0,4-2 0,3-1 0,4 0 0,-2 0 0,9 3 0,3 0 0,5 0 0,-3 0 0,6 0 0,-9 0 0,2 0 0,-12 3 0,-6 4 0,-4 4 0,4 2 0,-1 1 0,4-7 0,1 2 0,-1-4 0,6 0 0,6 1 0,3-1 0,4-1 0,0 0 0,-6 0 0,-24 15 0,9-12 0,-17 21 0,21-23 0,4 6 0,3-2 0,1 0 0,-3 8 0,-9-2 0,2 5 0,-3-2 0,7-3 0,-2 6 0,1-5 0,-11 8 0,11-1 0,-9-7 0,12-1 0,-5-4 0,8 3 0,-3 3 0,10-6 0,-4 1 0,12-11 0,0 3 0,2-4 0,1 0 0,-3 0 0,2 4 0,-10 0 0,2 11 0,-10-2 0,7 4 0,0-7 0,8-5 0,2-5 0,2 0 0,-2 2 0,1 0 0,-1 1 0,-2 4 0,1-6 0,-8 20 0,-10 1 0,5 15 0,-5-12 0,9 4 0,-1-10 0,2 2 0,0 5 0,4 5 0,6 1 0,-3 20 0,6-19 0,0 15 0,1-20 0,0 7 0,0-2 0,0 1 0,0 8 0,0-5 0,7 18 0,0-2 0,10-17 0,2 11 0,6-36 0,11 27 0,6 0 0,3 3 0,-1-1 0,-13-19 0,0-1 0,18 13 0,-16-16 0,0-1 0,17 11 0,13-14 0,5-3 0,-23-3 0,1-2-401,8 2 1,6 1 0,-3-4 400,5-5 0,-1-3-1032,-12-2 1,1-2 0,1-2 1031,2-1 0,0-2 0,-1-4 0,3-5 0,-1-4 0,-1-2 0,-1-2 0,0-1 0,-1-4 0,-9 3 0,1-4 0,-2 0 0,-3 2 0,0 0 0,-4 2 0,-1-2 0,3-4 0,-1-2 0,-7 5 0,-1-7 0,-12 5 0,-11 18 0,-5-20 0,-27-24 0,14 26 0,-4-1 0,-12-2 0,-3 1 0,0 5 0,0 2 130,0 8 1,-1 2-131,-3-2 0,-1 2 1572,6 2 0,-1 3-1572,-7 5 0,2 1 0,-9-10 0,5 13 0,35 27 0,-1 18 0,2 26 0</inkml:trace>
  <inkml:trace contextRef="#ctx0" brushRef="#br0" timeOffset="131887">12250 12143 24575,'-5'-9'0,"0"0"0,1 8 0,0-3 0,3 3 0,-1-1 0,-1 2 0,2 1 0,-1 1 0,4-1 0,17 12 0,19-2 0,11 14 0,4-4 0,-20 13 0,-20 14 0,-15 13 0</inkml:trace>
  <inkml:trace contextRef="#ctx0" brushRef="#br0" timeOffset="132302">11828 13056 24575,'32'-18'0,"-1"-1"0,7-15 0,2-4 0,8 3 0,1 0 0,-3-5 0,-1 6 0,17 4 0,-5 26 0,-27 17 0,-13 32 0,-8 13 0,-4-14 0,-4 3-619,-1 22 0,-4-1 619,0-25 0,-1-4 0,-3 24 0,-1-25 0,8-8 0,4-22 0,12-6 0,22-9 0,8-9 0,-3-14 0,3-7 0,1 4 0,5-3 0,-5-4 0,-9-4 0,-5-3 0,0-1 0,-1 0 0,1-1 0,0 1 0</inkml:trace>
  <inkml:trace contextRef="#ctx0" brushRef="#br0" timeOffset="132533">12651 12726 24575,'-13'0'0,"12"-9"0,42-6 0,21-1 0,-13 1 0,3-1-1821,4-2 1,6 0 0,-2 0 1820,8 0 0,-4 1 0,-7-1 0,-2 1 418,-9 4 0,-3 1-418,22-8 0,-27 5 0,-14 1 0</inkml:trace>
  <inkml:trace contextRef="#ctx0" brushRef="#br0" timeOffset="132839">13132 11923 24575,'-8'-3'0,"0"11"0,3 49 0,0 7 0,1 11-1818,2-15 0,2 4 0,0 7 1818,0-16 0,1 6 0,-1 3 0,1 0 0,0-2 0,2-4 0,0 5 0,0-5 0,2 0 0,1 5 0,1-4 0,0 5 0,2 2 0,0-1 0,0-4 0,0-6 0,2 8 0,1-7 0,0 0 0,4 4 0,1 1 0,-3-4 0,-2 3 0,-2-8 1634,3 6-1634,8-12 0,-8-65 0,8-24 0</inkml:trace>
  <inkml:trace contextRef="#ctx0" brushRef="#br0" timeOffset="133176">14218 11599 24575,'-21'30'0,"-1"-1"0,0 12 0,1 6 0,2 0 0,2 13 0,2 1 0,-1-14 0,-1 1 0,11-5 0,17 0 0,11-10 0,14-14 0,2-5 0,5-6 0,4-12 0,4-11 0,5-11 0,6-7 0,-5 1 0,1 4 0,-2-3 0,-6-3 0,1-3 0,-12 7 0,-11 10 0,-12 9 0</inkml:trace>
  <inkml:trace contextRef="#ctx0" brushRef="#br0" timeOffset="133352">14193 12316 24575,'36'0'0,"17"0"0,-16-3 0,2-3 0,4-5 0,1-4 0,4-5 0,0 0 0</inkml:trace>
  <inkml:trace contextRef="#ctx0" brushRef="#br0" timeOffset="133699">15051 11375 24575,'-8'19'0,"-7"39"0,1-24 0,-1 3 0,0 14 0,1 3 0,-2-3 0,2-3 0,-1 9 0,15-8 0,20-54 0,9-8 0,10-6 0,16-16 0,-7 15 0,-16 0 0,-1 0 0,15 1 0,-2-11 0,-6 19 0,-4-5 0,-9 13 0,-3-3 0</inkml:trace>
  <inkml:trace contextRef="#ctx0" brushRef="#br0" timeOffset="133884">15134 12022 24575,'5'-11'0,"8"1"0,11-9 0,27-11 0,-12 7 0,9-2 0,-22 18 0</inkml:trace>
  <inkml:trace contextRef="#ctx0" brushRef="#br0" timeOffset="134156">14590 12329 24575,'-16'6'0,"5"4"0,7 17 0,8 14 0,6 13 0,-1-5 0,-3-11 0,2 0 0,3 15 0,2 7 0,-1-13 0,6-8 0,3-5 0,-6-17 0,2-9 0</inkml:trace>
  <inkml:trace contextRef="#ctx0" brushRef="#br0" timeOffset="134483">14788 12523 24575,'31'26'0,"0"-1"0,22 24 0,-38-22 0,-6 3 0,-5 0 0,-3-14 0,-1-7 0,2-24 0,-1-24 0,2-1 0,5-28 0,2 30 0,4-10 0,3 19 0,-6 7 0,-3 6 0,-5 11 0</inkml:trace>
  <inkml:trace contextRef="#ctx0" brushRef="#br0" timeOffset="134812">14002 13702 24575,'8'-1'0,"39"-16"0,4-7 0,7-6-779,-10 7 0,3-1 0,4-5 779,1-5 0,4-4 0,0-1 0,-4 3-412,-2 3 1,-4 3 0,2-1 411,9-8 0,0-2 0,-8 7 166,-17 12 0,-5 3 0,16-19 0,-16 7 0</inkml:trace>
  <inkml:trace contextRef="#ctx0" brushRef="#br0" timeOffset="135051">14725 12948 24575,'-7'7'0,"-2"31"0,6 19 0,0 7 0,1 2 0,2-22 0,-1-2 0,1 14 0,0-5 0,2-14 0,-1 1 0,1-23 0,-2 4 0,10-57 0,0-12 0</inkml:trace>
  <inkml:trace contextRef="#ctx0" brushRef="#br0" timeOffset="135247">14890 12885 24575,'17'66'0,"0"0"0,0-1 0,-2-5 0,-1-2 0,-4-4 0,-5 1 0,-2-4-1187,0-7 1,0-2 1186,0 8 0,1-3 759,6 3-759,-1-9 0,1-3 97,0-12 1,8 10 0,-11-24 0</inkml:trace>
  <inkml:trace contextRef="#ctx0" brushRef="#br0" timeOffset="135655">15810 12289 24575,'-4'-9'0,"19"1"0,15 8 0,13 3 0,4 2 0,18 8 0,-20-3 0,1 1 0</inkml:trace>
  <inkml:trace contextRef="#ctx0" brushRef="#br0" timeOffset="135843">15938 12695 24575,'-5'36'0,"0"0"0,0 3 0,2-5 0,3-6 0,2 24 0,-2-14 0,1 21 0,-1-24 0,0-3 0</inkml:trace>
  <inkml:trace contextRef="#ctx0" brushRef="#br0" timeOffset="136347">16570 11862 24575,'0'-19'0,"0"4"0,26-10 0,7-3 0,10-5 0,1 2 0,15-3 0,3 0-206,-17 6 1,4-4-1,0 2 1,0 4 205,10 3 0,0 4 0,-5 3 0,3-1 0,-2 4 0,4-1 0,-6 5 202,-9 9-202,-23 1 0,-8 5 0,-10-3 0,-3 6 0,0-4 620,0 14-620,5 15 0,1 8 0,-2 8 0,0 3-1154,7 5 1,-1 3 1153,-5-14 0,-2 3 0,1-1 0,1-2 0,0 1 0,-1 0 0,-1 4 0,-2 2 0,0 2 0,0 13 0,1 3 0,-1-3 0,0-16 0,0-2 0,0 2 0,-1 10 0,0 1 0,0-2 0,1-12 0,0-2 0,0-3 0,2 13 0,-1-3-116,-1-2 1,0-7 115,4-12 0,-5 14 0,-31-34 0,-10-6 0,-25 3 0,0-9 0,-1-1 0</inkml:trace>
  <inkml:trace contextRef="#ctx0" brushRef="#br0" timeOffset="136767">16639 12478 24575,'-21'1'0,"2"11"0,-1 20 0,4 10 0,4 24 0,7-22 0,2-4 0,3-9 0,11-42 0,0-37 0,3-14 0,4 17 0,5 0 0,0 2-586,5-11 1,5 9 585,10 13 0,6 12 0,-10 12 0,3 11-263,18 18 0,0 7 263,-18-9 0,-2 5 0,7 20 0,-10 5 0,-16 9 0,-23-16 0,-9 2 0,-8-6 0,-7-2 0,-6 4 0,-7-4 0,-7-8 0,-5-7 0,-17-2 0,0-10 0,21-16 0,1-5 0,-8 6 0,9-7 0,22-26 0,50-24 0,-3 33 0,0 0 0</inkml:trace>
  <inkml:trace contextRef="#ctx0" brushRef="#br0" timeOffset="137339">18031 11625 24575,'0'55'0,"3"-3"0,1 4 0,-4-5 0,1 1-691,3 11 1,-1-4 690,-3 1 450,0-30-450,0-28 0,3-60 0,7 8 0,4-6-185,-2 9 1,2-2 0,4 0 184,9-6 0,5 1 0,1 6 0,5-1 0,6 9 0,18 5 0,2 11 0,-25 18 0,-1 5 0,9 7 0,-2 6-31,13 26 31,-28-1 674,-9-1-674,-26-16 0,-21-1 0,-15-3 808,-23 0-808,25-21 0,0-6 33,-10-6-33,6-12 0,34 14 0,9 8 0,18-5 0,10-4 0,15 3 0,5 1 0</inkml:trace>
  <inkml:trace contextRef="#ctx0" brushRef="#br0" timeOffset="137656">17675 12402 24575,'-69'12'0,"19"-8"0,61 9 0,26-14 0,21-11 0,0-3 0,-5-5 0,-1-5 0,4-1-913,5 4 0,5-1 0,1-2 1,-6-2 912,-13-1 0,-3-3 0,-2 0 0,1 1 0,14-6 0,0 2 0,-5 3 141,-3 1 0,-3 3 0,-5 5 0,-9 6 0,-20 12 0</inkml:trace>
  <inkml:trace contextRef="#ctx0" brushRef="#br0" timeOffset="137967">18467 12137 24575,'0'50'0,"0"1"0,0-1 0,0 0 0,0 0 0,0-4 0,-2 0 0,0-3-1137,-1 1 0,-2 1 1137,-3 4 0,-2-2 728,-3 23-728,-2-20 375,31-37-375,28-48 0,-9 8 0,3-4-453,10-11 1,1-2 452,0 0 0,0 0 0,-11 9 0,1 0 0,-3 3 0,-3 2 0,-3 2 223,4-1 0,-16 6 0,-39 18 0,-18 5 1</inkml:trace>
  <inkml:trace contextRef="#ctx0" brushRef="#br0" timeOffset="138335">18248 12392 24575,'-23'50'0,"0"-1"0,0-2 0,-1 1 0,-3 15 0,0 2-2604,2-3 0,-1 0 2604,4-18 0,0 1 0,0 0 0,3 2 0,0 1 0,0-4 490,-7-2 0,0-3-490,7 0 0,2-7 967,2-12-967,33-36 0,15-4 0,8 0 0,-7 5 0,2 1 0,22-3 0,2 6 940,-12 13 1,0 7-941,13 4 0,4 2-1139,-14-3 0,2 0 0,2 0 1139,8 0 0,1-1 0,2 0 0,-11-3 0,0 1 0,2-2 0,3-1-545,3-1 0,5-3 0,1 0 0,-1 0 0,-6-1 545,-4 0 0,-5 0 0,0-1 0,1 0 0,9-1 0,4-1 0,-4-1 0,-13 0 0,-10-1 0,-9-3 0,2-8 0,-23 2 0</inkml:trace>
  <inkml:trace contextRef="#ctx0" brushRef="#br0" timeOffset="138819">18911 11556 24575,'36'-14'0,"9"6"0,11 3 0,-3 3 0,-2 5 0,0 3 0,7-4 0,5 1 0,-14 7 0,-9 26 0,-42 16 0,-17 8 0,-10-9 0,-7 2-1281,5 1 0,-4 5 0,0-5 1281,-12 1 0,5-5 443,13-11 1,15-5-444,40-4 0,14-22 0,15-8 0,-1-1 0,13 2 0,1 0-502,-7-3 0,3 1 0,-8-1 502,-13 2 0,-7-1 0,5-2 0,-40 19 0,-17 12 0,-9 6 0,-10 10 0,-3 3 351,10-8 0,-2 2 0,1-3-351,-9 3 0,8-2 0,12 16 0,66-34 0,1-15 0,6-7 0,-9-9 0,1-6 0,2-3 0,5-6 0,0 0 0,0 0 0</inkml:trace>
  <inkml:trace contextRef="#ctx0" brushRef="#br0" timeOffset="140176">16364 13865 24575,'-6'-8'0,"0"2"0,3 5 0,0 1 0,1 2 0,11 49 0,6 9 0,0-11 0,1 2 0,-1 2 0,1-3 0,1-17 0,1-1 0,3 26 0,-2-31 0,-10-17 0,4-5 0,4-19 0,13-39 0,3-13 0,-8 22 0,2-2-203,5-11 0,5-5 1,-5 9 202,-12 20 0,0 5 0,25-20 0,-32 51 0,18 52 0,-1 6 0,-3-5 0,1 0 0,5 2 0,5-5 0,-17-47 0,4 0 0,4-6 0,15-33 0,4-15 0,-7 5 0,0-5-786,-1 1 1,4-4 0,-4 1 785,5-8 0,-4 5 0,-6 14 0,-2 6 0,9-1 0,-20 23 0,-6 30 0,2 35 0,11 3 0,-10-23 0,0 0 0,2-4 0,3-5 0,22-1 2964,9 1-2964,9-22 0,-25-7 0,0-3 0,1 1 0,1-2 0,1-3 0,-1-1 0,-2-1 0,0-1 0,-1-5 0,0 0 0,-4 4 0,-1 1 0,28-13 0,-22 18 0,-4 37 0,-7 16 0,-14-1 0,0 3 0,3-6 0,2-1 0,-2 3 0,4-3 0,11-5 0,6-8 0,-4-11 0,2-7 0,19-3 0,1-13-1003,-17-14 1,-1-11-1,0 1 1003,1 3 0,0-1 0,-1-2 0,0-5 0,-1-4 0,-2 4-172,3-2 1,-3 7 171,9-4 0,-18 17 0,0 13 0,6 1 0</inkml:trace>
  <inkml:trace contextRef="#ctx0" brushRef="#br0" timeOffset="142575">13098 16825 24575,'-14'-3'0,"7"36"0,15 28 0,-2-3 0,-1 11-2286,-2-12 1,-1 6-1,1 2 1,-1-4 2285,1 7 0,-1-3 0,0 4 0,-1-2 0,-1 5 0,1-2 0,-1-5-51,1-8 0,1-5 1,0 0 50,-1 0 0,1-1 0,3 0 275,2-2 0,2 0 1,2-5-276,1-1 0,4-5 0,6 3 0,2-17 0,9-55 0,-19-12 0,-6-9 0,-4 4 0,0 0 0,0 1 0</inkml:trace>
  <inkml:trace contextRef="#ctx0" brushRef="#br0" timeOffset="142856">13052 16849 24575,'36'-45'0,"-1"0"0,9-1 0,8 6 0,-10 21 0,4 5 0,1 1-988,6 0 0,1 2 0,1 4 988,0 4 0,0 3 0,-2 5 0,17 11 0,-5 6 0,-14-2 0,-10 8 0,-13 18 0,-15 7 0,-18 4 0,-13 4-657,-3-9 0,-5 2 0,-3 1 657,2-10 0,-3 1 0,-2-1 0,-1-2-603,-12 11 1,-3-2 0,0-3 602,5-6 0,1-3 0,0-4 0,-5 1 0,3-7 0,-11-2 0,67-72 0,20-20 0,2 14 0,6-4 0,-4 2 0,0-1 0,-1 1 0,1-1 0</inkml:trace>
  <inkml:trace contextRef="#ctx0" brushRef="#br0" timeOffset="143529">14347 16791 24575,'0'18'0,"0"20"0,-1 28 0,5-27 0,2 2 0,1 7 0,3 4-866,5 1 1,4 3 0,-2-3 865,-2 4 0,0-1 0,-1-10 0,2 3 0,-4-8 0,-2 14 827,-5-38-827,-10-9 0,-21-54 0,9 12 0,1-6-226,-1-25 1,4-5 225,1 7 0,5 0 0,8-2 0,9 4 0,6 18 0,8 6 0,9 3 0,6 4 0,9 3 0,5 3 0,2 4 0,2 3 0,-4 2 0,-1 2 0,-7 7 0,-2 2-38,27 2 38,-20 2 1278,-16-4-1278,-9 2 0,-8-10 0,-2-1 938,-5 3-938,1 1 42,-2 20-42,2 7 0,5 25 0,6 8 0,-8-17 0,1 1 0,3-3 0,2-2 0,24 22 0,4-9 0,4-27 0,0 0 0,-4-33 0,4-13 0,-32-7 0,-3-12 0,-2 3-875,3 0 0,-4 0 875,-3-5 0,-3-5 0,-10 7-460,-23 3 1,-9 8 459,8 13 0,-4 4 0,-15-1 0,-1 8 0,-14 17 0,27 11 0,11 14 0,27 16 0,2 8 0</inkml:trace>
  <inkml:trace contextRef="#ctx0" brushRef="#br0" timeOffset="144051">15750 15937 24575,'0'50'0,"4"-4"0,2 9 0,1 0 0,-1 2 0,1 0 0,1 3-1768,0-4 1,2 4-1,0 0 1,1-4 1767,3 3 0,1-3 0,-1-1 0,-1-2 0,-1-2 0,2-3 653,5 5 0,1-4-653,-5-8 0,0-6 1267,3-10-1267,-2-23 0,-3-8 0,0-22 0,-1-12 0,7-7 0,2-4 912,2-11 0,2 0-912,3 2 0,4 7 0,0 18 0,2 6-29,2 9 1,2 6 28,2 3 0,-1 5-210,29 17 210,-9 17 0,-29 32 0,-13 7 0,-22-18 0,-9 1-484,-10-1 0,-7-2 484,5-7 0,-3 1 0,-2-3 107,-22 10 0,-2-6-107,8-8 0,1-7 336,10-11 1,2-6-337,-8-10 41,23-17 1,33-51 0,2 20 0,-1 0 0</inkml:trace>
  <inkml:trace contextRef="#ctx0" brushRef="#br0" timeOffset="144219">17008 17081 24575,'1'7'0,"-2"17"0,-1 0 0</inkml:trace>
  <inkml:trace contextRef="#ctx0" brushRef="#br0" timeOffset="193484">17558 17934 24575,'-19'0'0,"2"0"0,11 0 0,5 0 0,4-1 0</inkml:trace>
  <inkml:trace contextRef="#ctx0" brushRef="#br0" timeOffset="217268">5860 14708 24575,'-9'0'0,"2"0"0,1 0 0,2 0 0,0 0 0,0 0 0,1 0 0,1 0 0,12 1 0,8 2 0,14 2 0,5-2 0,-2 0 0,2-1 0,19-1 0,-15 0 0,2 0 0,-2 0 0,-2 0 0,19 3 0,-20-2 0,-2 0 0,9 5 0,4 0 0,-4 2 0,-3 0 0,5 1 0,-17-6 0,0 1 0,-15-4 0,-9 2 0,-1 0 0,-4 4 0,-1 11 0,-9 2 0,-2 9 0,-9-3 0</inkml:trace>
  <inkml:trace contextRef="#ctx0" brushRef="#br0" timeOffset="217910">6297 14716 24575,'16'8'0,"11"2"0,7 5 0,2 0 0,-3 4 0,-9-4 0,-3-2 0,-5-6 0,-9-1 0,-1-3 0,-6 1 0,0 3 0,-19 15 0,-11 17 0,2-14 0,-2-1 0,-11 18 0,4-14 0,28-21 0,6-3 0</inkml:trace>
  <inkml:trace contextRef="#ctx0" brushRef="#br0" timeOffset="233660">4815 19940 24575,'-1'-18'0,"1"2"0,0-2 0,0 6 0,0 9 0,-5 1 0,1 6 0,-6-3 0,1-1 0,-2 0 0,4 1 0,0-1 0,3 1 0,1-1 0,-1 0 0,10 0 0,3 0 0,6 0 0,-4 0 0,-5 0 0,-1 0 0,-3 0 0,7 0 0,-4 0 0,0 3 0,-2-2 0,3 1 0,-2 2 0,6 3 0,-4 3 0,3 10 0,-3-8 0,8 18 0,-6-3 0,13 11 0,-14-12 0,7-3 0,-6-8 0,-1 6 0,0-8 0,-4-1 0,1-12 0,-2 0 0,10-1 0,8-12 0,23-17 0,2-6 0,-13 8 0,1 1 0,7 0 0,8-8 0,-21 23 0,-2-8 0,-5 11 0,-5 0 0,-2 9 0,-2 0 0,7 2 0,-5 8 0,7 1 0,-9 10 0,4-9 0,1-1 0,21-22 0,5-9 0,9-11 0,-3-2 0,0-1 0,-1-3 0,-11 6 0,-7 20 0,12 19 0,-16 12 0,8 2 0,-17 7 0,-8-20 0,4 3 0,-7-11 0,3 2 0,-2-3 0,6 0 0,-6 0 0,3-26 0,-8-6 0</inkml:trace>
  <inkml:trace contextRef="#ctx0" brushRef="#br0" timeOffset="243549">13373 19978 24575,'-11'0'0,"4"-5"0,1 2 0,1-3 0,2 3 0,-3 3 0,2 0 0,-1 0 0,1-5 0,2 2 0,0-5 0,19-11 0,18-24 0,-8 16 0,2 1 0,3-3 0,3 4 0,17 5 0,3 10 0,-16 7 0,-1 11 0,4 15 0,3 13 0,-8 2-1509,-5 9 1,-8 7 1508,-4 5 0,-2 7 0,-5-2 0,-5-11 0,-4-2 0,-4 4 0,-7 4 0,-4 5 0,-3 1 0,1-4 0,-1 2 0,1-2 0,-5 3 0,0-10 0,-4 5 0,-1 0 0,0-2 0,2-6 0,0 0 0,1-6 0,-1 0 0,-2 7 0,-1-1 0,4-8 0,-3 10 0,-3-13 0,-4-28 0,-11 0 0</inkml:trace>
  <inkml:trace contextRef="#ctx0" brushRef="#br0" timeOffset="243797">13330 20447 24575,'34'33'0,"5"16"0,-13-12 0,1 3 0,0 3 0,2 1 0,-1-4 0,1-1-1133,-1 2 1,-1-1 1132,-2-4 0,1 0 0,5 9 0,-1-2 0,12 6 0,10-7 0,-21-45 0</inkml:trace>
  <inkml:trace contextRef="#ctx0" brushRef="#br0" timeOffset="244053">13983 20180 24575,'24'-20'0,"3"1"0,6-4 0,19-13 0,8-3-2666,-9 5 0,4-2 0,0 0 2666,4-1 0,0 1 0,0 0 0,0 0 0,0 0 0,-2 3 36,-8 7 1,-1 2 0,-2 2-37,9-6 0,-4 5 814,-7 8 0,-4 7-814,-4 6 0,-13 15 0,-28 9 0</inkml:trace>
  <inkml:trace contextRef="#ctx0" brushRef="#br0" timeOffset="244477">14716 18913 24575,'10'59'0,"0"-1"0,-1-12 0,2 2 0,0 1 0,2 12 0,2 3 0,0 1-2282,-3-12 1,1 1 0,0 1 0,1 1 2281,0 2 0,1 1 0,1 0 0,-2 0 0,1 2 0,-2 1 0,2-1 0,-1 0 0,2-4 0,1-1 0,-1 0 0,0 0-228,-1-2 1,-1 1 0,0-2-1,0-2 228,4 8 0,0-3 0,-1-2 205,-3-6 0,0-1 1,-2-2-206,4 14 0,-4-2-40,-4-6 1,-2-1 39,0-8 0,-6-2 0,-22 25 3767,-21-34-3767,5-30 0,-4-10 0,-4-13 0,0-6 1519,-3-5 1,2-2-1520,7 0 0,1-1 1045,-3-2 0,2 5-1045,-3 1 142,3-15-142,35 12 0,15 2 0,9-6 0,7-4 0,7-4 0,-1 0-73,-5 6 1,1 0 0,1-2 0,9-10-1,3-3 1,-5 4 0,-3-4 0,-1 1 0</inkml:trace>
  <inkml:trace contextRef="#ctx0" brushRef="#br0" timeOffset="244674">15587 19056 24575,'24'-40'0,"7"7"0,16 1 0,3 13 0,-5 10 0,-1 5 0</inkml:trace>
  <inkml:trace contextRef="#ctx0" brushRef="#br0" timeOffset="245451">15955 18273 24575,'-24'52'0,"6"-10"0,-1 5 0,4-4 0,0 3 0,0 2-1771,-3 6 1,0 1-1,0 0 1771,3-8 0,-1-1 0,2-2 0,-2 8 0,2-5 1597,-6 12-1597,15-39 860,8-11-860,27-33 0,-5-1 0,3-4-884,10-12 1,3-4 883,3-1 0,2 1 0,-8 11 0,2 0 0,-2 4 0,2 5 0,0 3 1284,4-1 0,-4 5-1284,-2 13 0,-11 20 0,-10 14 0,-6 25 0,-16 4 0,-8 4 0,-1-19 0,-4 1 0,-9 19 0,0 1 0</inkml:trace>
  <inkml:trace contextRef="#ctx0" brushRef="#br0" timeOffset="245666">15628 19211 24575,'-16'49'0,"5"0"0,7 9 0,12 0 0,8-1 0,7-6 0,1-11 0,-7-15 0,-10-14 0,-4-6 0</inkml:trace>
  <inkml:trace contextRef="#ctx0" brushRef="#br0" timeOffset="245864">15666 19342 24575,'58'-30'0,"0"-1"0,-1 1 0,1-1 0,0 1 0,0-1 0,4-1 0,1-1 0,-3 1 0,-4 3 0,-8 4 0,5-2 0,-10 5 0,15-4 0,-34 43 0,-36 32 0,2-12 0,-2 4 0,-7 5 0,0 0 0</inkml:trace>
  <inkml:trace contextRef="#ctx0" brushRef="#br0" timeOffset="246395">16352 19041 24575,'-23'55'0,"9"-23"0,-1 1 0,-4 7 0,-1 1-1115,-1 0 0,-1 0 1115,0 1 0,1-1 313,2-7 1,1-2-314,-7 13 389,11-24-389,32-58 0,6 9 0,11-24 1143,-13 36-1143,-15 17 71,-12 37-71,-10 20 0,3-18 0,0 1 0,1-4 0,1-1 0,-4 16 0,10-14 0,11-12 0,10 3 0,14-7 0,20 7 0,12-1 0,-25-14 0,1 3 0,13 24 0,-1 5-852,-15-18 1,-4 3 851,8 23 0,-8 10 0,-19-13 0,-6 3 0,-2 0 0,-1-7 0,-1 0 0,0 2 0,0 12 0,-1 3 0,-1-1 0,0-5 0,-1-2 0,-1-3 0,0 6 0,0-3 0,-1 6 0,-2-7 0,-5-11 0,-31-32 0,-7-23 0</inkml:trace>
  <inkml:trace contextRef="#ctx0" brushRef="#br0" timeOffset="246730">16214 20362 24575,'-32'3'0,"-10"23"0,-9 18 0,23-13 0,2 5 0,2 4 0,3 1 0,3-5 0,2-1 0,-2 20 0,21-24 0,28-50 0,-2-4 0,2-5 0,2-9 0,0-2 0,-1 0 0,-3 2 0,7-13 0,-21 28 0,-27 25 0,-28 30 0,11-9 0,-2 3 0,-6 11 0,0 4-464,4-4 1,4 0 463,6-2 0,4-3 0,-3 7 0,29-21 0,24-19 0,16-4 0</inkml:trace>
  <inkml:trace contextRef="#ctx0" brushRef="#br0" timeOffset="246988">16877 19656 24575,'-27'44'0,"9"-13"0,-1 3 0,-2 12 0,1 4-1379,-1 3 0,4 0 1379,5-5 0,4-2 876,-1 19-876,20-28 453,28-16-453,-3-15 0,6-5 0,16-3 0,4-7-572,6-7 0,0-6 572,-22 4 0,-1-1 0,-4-2 268,6-6 1,-6 1 0,18-8-1,-37 23 1</inkml:trace>
  <inkml:trace contextRef="#ctx0" brushRef="#br0" timeOffset="247879">14636 22645 24575,'-3'-16'0,"2"5"0,-3 8 0,3 12 0,1 18 0,7 8 0,5 11-932,-2-1 1,3 9-1,0 2 1,0-2 931,5 11 0,1-1 0,0 2-599,-2-7 0,1 2 1,1 0-1,-2-5 599,1-1 0,0-5 0,-1-3 0,5 3 0,0-5 0,-1 1 0,1-3 0,13 14 0,-7-19 0,-12-47 0,-6-16 0</inkml:trace>
  <inkml:trace contextRef="#ctx0" brushRef="#br0" timeOffset="248206">14661 22262 24575,'30'-26'0,"23"-6"0,-13 12 0,5 2-1941,10 1 1,2 4 1940,2 3 0,1 5 0,-1 8 0,-1 5 0,-6 2 0,-4 12-184,-17 17 0,-6 13 0,-4-1 184,1 12 0,-8 3 0,-5 0 0,-5 5 0,-6-2-616,-6-13 1,-4-3 0,-2-1 615,-3 1 0,-3-2 0,-3 0 0,-1-2 0,-2 0 0,-2-2-498,1-4 0,-2-3 0,0-1 498,-9 9 0,1-5 700,6-13 0,3-5-700,-8 1 285,20-21 1,31-37 0,8-12 0</inkml:trace>
  <inkml:trace contextRef="#ctx0" brushRef="#br0" timeOffset="248887">16144 22870 24575,'-23'-45'0,"-1"5"0,2-3 0,-5 3 0,6 8 0,-2-1 0,-13-8 0,-10-11 0,20 38 0,0 4 0,1 10 0,-6 9 0,11 20 0,3 8 0,3-3 0,2 3 0,-1 25 0,5 3-841,4-9 0,3-1 841,3-5 0,4-2 0,5 1 0,4-4 0,20 15 0,9-33 0,6-8 0,15-7 0,-12-20 0,-2-16 0,-23-12 0,-6-10 0,-3 1-292,3-10 1,-5-2 291,-3 7 0,-2-3 0,-5 8 0,-7-12 0,1 35 0,10 56 0,5 20 0,14 10 0,-14-21 0,0 6 0,1-7 0,6-10 0,0-5 0,15 21 1630,-4-24-1630,-9-14 0,-6-4 0,-8-6 635,3-10-635,-9-13 0,3-27 0,-8-16 0</inkml:trace>
  <inkml:trace contextRef="#ctx0" brushRef="#br0" timeOffset="249242">16489 21489 24575,'6'57'0,"1"-22"0,3 7 0,0 3 0,3 11 0,1 5 0,1 0 0,-2-6-2869,4 9 0,-1-4 1,2 5 2868,-2-6 0,2 6 0,0 1 0,0-4 0,-2-8 0,8 13 0,-2-8 1158,-2-4 1,0-6-1159,15 12 0,-7-15 340,-7-14 1,-9-34 0,-6-10 0</inkml:trace>
  <inkml:trace contextRef="#ctx0" brushRef="#br0" timeOffset="249490">16179 22408 24575,'-13'-1'0,"2"-7"0,14-2 0,25-22 0,-1 10 0,4-1 0,10-5 0,4 0-1276,6-3 1,2 0 1275,-3 3 0,1 1 0,2 3 0,0 2 0,2-1 0,1 2 0,2 4 0,0 1 0,0 2 0,-1 1 0,0 2 0,-1 0 0</inkml:trace>
  <inkml:trace contextRef="#ctx0" brushRef="#br0" timeOffset="250071">17797 21760 24575,'-62'-23'0,"4"2"0,9 4 0,6 5 0,3-1 0,13 9 0,-1 0 0,9 4 0,-7 30 0,1 14 0,10-9 0,2 5-854,-3 7 1,-1 7-1,4-2 854,7 13 0,6 1 0,-2-15 0,0 2 0,2-1 0,2 19 0,4-1 0,4 1 0,6-3-726,12-4 0,7-8 726,-4-24 0,3-7-195,8 4 0,0-14 195,-8-28 0,-2-12 0,1-2 0,-3-6-470,-1-26 1,-6-7 469,-10 20 0,-3-1 0,-1-1-5,-2-5 0,-1-1 0,-3 1 5,-7-17 0,-2 5 0,3 15 0,-2 6 1333,-8-9-1333,6 37 399,17 38-399,27 14 0,-9-2 0,3 3 321,6 1 0,2 0-321,-1 3 0,-1-2 0,-8-8 0,0-2 0,20 22 2521,-15-24-2521,-7 1 0,-13-9 0,-14 7 0,-13-2 0</inkml:trace>
  <inkml:trace contextRef="#ctx0" brushRef="#br0" timeOffset="250643">14586 24454 24575,'-15'0'0,"54"0"0,26 0 0,-13-5 0,5-2-2350,-3 3 0,6-1 0,4-2 0,-3-2 2350,-3-3 0,-2-3 0,2-3 0,5-4 0,-6 1 0,4-3 0,4-3 0,2-2 0,-1 0 0,-1 0 0,-3 0-499,-2 0 1,-2 1 0,-2-1-1,1-1 1,3-3 0,4-4 498,-15 8 0,4-4 0,3-1 0,1-3 0,2-1 0,1 0 0,-1-1 0,0 0 0,-1 1 0,-3 1 0,-2 2 0,-3 2 0,10-7 0,-4 3 0,-3 2 0,-1 0 0,0-1 0,0 0 0,4-3 0,-6 3 0,3-2 0,1-2 0,1 0 0,-1 0 0,-1 1 0,-1 1 0,-3 4 0,-3 2 0,9-3 0,-4 2 0,-2 4 0,-2 2 0,-2 1 0,13-4 0,-3 4 0,-6 2 1057,-4 1 0,-8 6-1057,2 9 0,-53 7 0,-6 2 0</inkml:trace>
  <inkml:trace contextRef="#ctx0" brushRef="#br0" timeOffset="266118">4010 21584 24575,'-9'-2'0,"1"1"0,8-1 0,0-1 0,3-3 0,20-17 0,8-6 0,10-7 0,0 0 0,-2 2 0,-1-2 0,4-1-519,1-2 0,3-4 0,1 1 0,-2 4 519,2 0 0,-2 3 0,-3 2 0,10-11 0,-2 6 0,-12 17 0,-3 4 0,13-7 0,-21 18 0,-12 10 0,-12 22 0,-9 11 0</inkml:trace>
  <inkml:trace contextRef="#ctx0" brushRef="#br0" timeOffset="266422">4418 20735 24575,'-8'0'0,"-13"40"0,8-2 0,-1 7-2387,3-1 0,1 3 1,0 4 2386,-1 16 0,2 4 0,0 0-798,1-1 0,0 0 1,1 1 797,2-16 0,1 2 0,0-1 0,0-1 0,-2 13 0,-1-1 0,1 1-203,3-11 1,0 2 0,1 0 0,-1-4 202,1 3 0,-1-3 0,1 2-11,1 7 1,0 2-1,1-4 11,0 8 0,0-7 0,0-23 0,0-4 0,0 26 0,0-60 0</inkml:trace>
  <inkml:trace contextRef="#ctx0" brushRef="#br0" timeOffset="266728">4151 21875 24575,'-4'27'0,"8"10"0,8 31 0,-1-27 0,2 2 0,0 11 0,2 1 0,3-3 0,3 2 0,-6-9 0,0 2 0,1-4 0,2 0 0,1-2 0,2 6 0,-1-2 0,5 11 0,-8-23 0,-5-16 0,-8-28 0</inkml:trace>
  <inkml:trace contextRef="#ctx0" brushRef="#br0" timeOffset="267315">4378 21733 24575,'-4'-3'0,"0"-6"0,4-7 0,14-11 0,13 4 0,5 1 0,25-13 0,-9 18 0,2 3 0,-10 6 0,-2 2 0,16 2 0,-7 2 0,-34 48 0,-8-1 0,-3-2 0,-2 4 0,1 1 0,0-2 0,5 17 0,10 4 0,20-45 0,3-8 0,5-2 0,-7-4 0,2 1 0,24 8 0,-3 4 0,-1 17 0,-26-12 0,-4 4 0,-17 6 0,-6 4 0,0 23 0,-3 2 0,-1-11 0,-2 1 0,-6-5 0,-3 1 0,-1-7 0,-11 11 0,-6-29 0,-6-8 0,-31-21 0,27-21 0,-2-11 0,4 1 0,3 5 0,3-3-428,2-8 0,2-8 1,9 4 427,15 5 0,8 2 0,1-5 0,4 0 0,8-1 0,3 2-63,3-2 0,5 3 63,21-7 0,2 4 0,-17 10 0,1 1 0,12-5 0,1 1 0</inkml:trace>
  <inkml:trace contextRef="#ctx0" brushRef="#br0" timeOffset="268237">5474 21542 24575,'2'51'0,"1"1"0,3-3 0,3-1 0,2 6 0,3-2 0,3-9 0,1-2 0,0-7 0,-1-2 0,14 21 0,-7-20 0,-9-7 0,-11-24 0,-20-27 0,-10-19 0</inkml:trace>
  <inkml:trace contextRef="#ctx0" brushRef="#br0" timeOffset="268642">5496 21298 24575,'64'-27'0,"-5"11"0,-7 7 0,-14 16 0,-13 13 0,-13 6 0,-7 25 0,-5-15 0,0 2 0,0-11 0,0-5 0,2 15 0,2 3 0,-2 27 0,0 7 0,1-22 0,-1 1 0,-1 3 0,-1 6 0,1-7 0,-1-5 0,0-5 0,0-8 0,0-3 0,0 11 0,9-10 0,12-8 0,12-1 0,14-11 0,-1-6 0,18-9 0,-21-6 0,5-5 0,-18-33 0,-10 1 0,5-23 0</inkml:trace>
  <inkml:trace contextRef="#ctx0" brushRef="#br0" timeOffset="268862">5947 20550 24575,'25'-1'0,"7"10"0,11 4 0,6 11 0,10 4 0,-8 1 0,-6 1 0,-10 0 0</inkml:trace>
  <inkml:trace contextRef="#ctx0" brushRef="#br0" timeOffset="269081">5975 21126 24575,'5'63'0,"4"-13"0,11 9 0,2-8 0,3-5 0,-15-8 0,-2-2 0,2 0 0,-6 8 0</inkml:trace>
  <inkml:trace contextRef="#ctx0" brushRef="#br0" timeOffset="269278">6060 21085 24575,'52'-8'0,"1"-1"0,-1 0 0,-1 1 0,-1 0 0,-5 0 0,-4 1 0,-3 1 0,1 1 0,-1 1 0,19-2 0,-11 19 0,-28 24 0,-6 9 0,-3-8 0,-4 3 0,-1 27 0,-1 0 0</inkml:trace>
  <inkml:trace contextRef="#ctx0" brushRef="#br0" timeOffset="269489">6404 21563 24575,'3'-22'0,"21"-18"0,-4 8 0,2-2-433,6 4 1,0 1 432,0-1 0,-2 5 284,9 5-284,-19 16 0,-8 41 0,-8 13 0</inkml:trace>
  <inkml:trace contextRef="#ctx0" brushRef="#br0" timeOffset="269686">6479 21767 24575,'44'48'0,"1"0"0,-6-3 0,-2-12 0,2-31 0,-7 0 0,-5-2 0,-6 0 0,8-10 0,15-21 0,-13 2 0,1-6 0,4-12 0,-2-4 0,3-9 0,0 1 0</inkml:trace>
  <inkml:trace contextRef="#ctx0" brushRef="#br0" timeOffset="270236">7049 20314 24575,'-6'0'0,"15"8"0,14 22 0,25 16 0,-20-17 0,2 1 0,2-3 0,2-2 0,-1-3 0,-1 0 0</inkml:trace>
  <inkml:trace contextRef="#ctx0" brushRef="#br0" timeOffset="270403">7656 20215 24575,'0'10'0,"0"2"0,0 11 0,0 15 0,-8 16 0,-3 8 0</inkml:trace>
  <inkml:trace contextRef="#ctx0" brushRef="#br0" timeOffset="270597">7151 21146 24575,'32'-31'0,"0"-1"0,7-3 0,2-3 0,-7 3 0,2-3 0,0 1-786,1-1 1,1 1 0,0 1 785,14-13 0,-1 2 150,-10 7 1,-3 4 0,11-12 0,-23 14-1</inkml:trace>
  <inkml:trace contextRef="#ctx0" brushRef="#br0" timeOffset="271104">7287 20181 24575,'-15'24'0,"0"23"0,5 23-541,4-22 1,4 2 540,9-2 0,6 4 0,3 7 0,5 7 0,1-4-1407,-1-14 0,2-3 0,1 3 1407,-1 1 0,1 2 0,1 1 0,0-6 0,0-3 0,1-4 0,-1 1-279,5 8 1,0 2 0,1-4 278,5 0 0,0-2 0,6 18 0,-3-9 0,-5-21 394,-7 6-394,-28-34 3219,-16 18-3219,-10-1 1262,2 5 0,-2 0-1262,-6 5 0,15-6 0,35-59 0,22-39 0,-3 1 0,-14 22 0,-1 1 0,0-7-1058,1-1 1,2-6-1,0-4 1,-2 1 0,-5 6 1057,-2-13 0,-7 3 0,-3 2 0,-2 3 0,-4 1 0,-1 1 0,-2 6 0,-2 0 0,-1 2 0,-2 3 0,0 0 0,0 0 0</inkml:trace>
  <inkml:trace contextRef="#ctx0" brushRef="#br0" timeOffset="271449">7912 20200 24575,'44'40'0,"-1"1"0,1 0 0,0 0 0,-1-1 0,6 5 0,-1 0 0,-1-3 0,-5-5 0,8 4 0,-6-6-1305,-11-6 0,-2 1 1305,7 16 0,-6 3 0,-13-14 0,-6 2 0,-3 6 0,-3 2 0,-2 1 0,-3 0 0,-2 5 0,-4 0 0,-3 0 0,-5-3 0,-3-8 0,-4-4 323,-3-6 1,-4-5-324,-28-2 472,6-15-472,18-7 0,12-4 0,15-32 1339,16 1-1339,-1 2 0,5-2 0,34-13 0,-19 21 0,3 4 0,4 6 0,2 4-704,4 0 1,2 2 703,6 6 0,2 3 0,0 5 0,1 3 0,1 0 0,-1 3 0,-2 5 0,-1 0 0</inkml:trace>
  <inkml:trace contextRef="#ctx0" brushRef="#br0" timeOffset="271722">8700 20396 24575,'36'-28'0,"13"-4"0,13-8 0,-3 2 0,-1 2 0,1 0-963,-10 6 1,5-2 0,-1 1 0,-10 7 962,20-8 298,-31 17 1,-35 12 0,-11-3 0</inkml:trace>
  <inkml:trace contextRef="#ctx0" brushRef="#br0" timeOffset="272106">8981 19752 24575,'21'41'0,"0"1"0,4 11 0,0 6 0,-5-12 0,0 3 0,3 4-2232,2 4 1,2 4 0,1 1-1,-1-4 2232,1 3 0,0-4 0,1 3 0,-1-3 0,2 3 0,-1-1 0,0-7 98,-2-9 0,-1-5 0,-1 0-98,8 23 0,-2-5 861,-10-22 0,-3-3-861,3 11 0,-21-28 0,-24-22 4496,-14-6-4496,-15-16 0,1-7 2390,11-10-2390,24 3 0,6-5 0,3 8 0,3-2-777,4-22 0,5-2 777,4 21 0,2 0 0,1-8 0,2-1 0,0 8 0,1 0 0</inkml:trace>
  <inkml:trace contextRef="#ctx0" brushRef="#br0" timeOffset="272485">9336 19708 24575,'44'-49'0,"-17"24"0,4 1 0,15-6 0,5 1-1135,6-1 1,2 1 1134,3-4 0,1 2 0,-6 6 0,-2 2 0,-10 5 0,-4 2 727,9 3-727,-28 40 374,-22 31-374,-13-13 0,-7 5 0,0 0 0,-3 13 0,-2-1 0,1-12 0,-3 1 0,2-3 0,-4 7 0,4-7 0,1 1 0,17 1 1168,40-46-1168,23-24 0,-22 0 0,1-7 0,6-10 0,-3-3 0,-14 10 0,-3 0 0,2-2 0,-7 3 0,-13 7 0</inkml:trace>
  <inkml:trace contextRef="#ctx0" brushRef="#br0" timeOffset="272783">9586 19570 24575,'17'67'0,"-7"-24"0,2 4 0,3 1 0,2 5 0,-1 1-1567,1 6 1,-2 0 0,2 3 1566,-2-11 0,0 1 0,1 1 0,-1 0-897,-1 0 0,0 0 0,1 0 0,0 0 897,0-1 0,1-1 0,1 1 0,0 1 0,1 1 0,2 1 0,0 2 0,0-2 0,-1-3 0,5 13 0,0-4 0,0 1 0,-3-11 0,2 3 0,-1-3 0,-2-6 807,1 2 1,-1-9-808,1-4 0,-8-14 0,-11-32 0,-3-25 0,-2-11 0,1-9 0,-1 0 0</inkml:trace>
  <inkml:trace contextRef="#ctx0" brushRef="#br0" timeOffset="272921">10048 20725 24575,'18'-58'0,"-1"0"0,1 0 0,0 0 0,2-12 0,-1 2 0,1 12 0,1 22 0,-2 6 0,1-20 0,-13 17 0</inkml:trace>
  <inkml:trace contextRef="#ctx0" brushRef="#br0" timeOffset="273381">10052 19984 24575,'12'47'0,"1"6"0,-5-19 0,0 3 0,3 24 0,0 2 0,-2-11 0,0 0-973,1 17 0,-2-1 973,-2-23 0,-1-4 468,5 26-468,-2-31 0,2-10 0,4-9 0,8-2 0,12 5 1478,16-7-1478,-3-8 0,3-2 0,-11-4 0,1-1 0,12 0 0,-3-1 0,-1-5 0,-16 4 0,-17 10 0,-6 24 0,-5 27 0,-3-18 0,-1 3 0,-1 8 0,-2-2 0,-3 15 0,-3-9 0,1-40 0,2-7 0,1-10 0,-14-16 0,-15-31 0,-6-10 0,5 13 0,-2-3 0,-2-6 0,1-1 0,-1 1 0</inkml:trace>
  <inkml:trace contextRef="#ctx0" brushRef="#br0" timeOffset="274485">4914 23495 24575,'-2'-5'0,"25"-1"0,20 5 0,8-1 0,4 1 0,-16 1 0,0 1 0,14 1 0,-4 1 0,-6 2 0,-10 1 0</inkml:trace>
  <inkml:trace contextRef="#ctx0" brushRef="#br0" timeOffset="274733">4858 23705 24575,'-10'1'0,"5"40"0,8 14 0,16 5-1510,-6 8 1,5-1 1509,4-30 0,3-4 188,6 2 0,0-2-188,11 5 0,-1-7 0,-26-26 0</inkml:trace>
  <inkml:trace contextRef="#ctx0" brushRef="#br0" timeOffset="274949">4890 23802 24575,'42'-18'0,"1"-1"0,11-8 0,3-6 0,-12-2 0,0-5 0,1-1-2512,6 0 0,1-1 1,0-1 2511,-1-4 0,-1 0 0,2 3 0,1 6 0,2 4 0,-5 5 767,-1 1 0,-4 8-767,-1 5 0,-9 14 1290,-19 45-1290,-20 19 0,-2-16 0,-2 4 0,-2-1 0,-1 0 0</inkml:trace>
  <inkml:trace contextRef="#ctx0" brushRef="#br0" timeOffset="275698">5557 23580 24575,'-27'30'0,"-5"20"0,-5 7 0,18-21 0,2 1 0,-10 25 0,16-26 0,1 0 0,-1 27 0,4 0 0,5-21 0,2-17 0,27-26 0,1-20 0,31-18 0,-34 15 0,2-2 0,22-17 0,-1 2 0,-1 6 0,-10 4 0,-6 8 0,-21 23 0,-9 21 0,1 21 0,-3-7 0,-4 4 0,-6 16 0,-2 0 0,2-13 0,0-2 0,-7 6 0,5-5 0,18-14 0,21-25 0,28-28 0,-22 8 0,-1-2 0,3 0 0,0 1 0,-1 2 0,-1 4 0,5 9 0,-7 36 0,-33 1 0,-7 7 0,3 6 0,-2 1 0,-5 2 0,-2 0 0,-5 1 0,0-4 0,-1 2 0,7-22 0,35-56 0,7 3 0,5 0 0,21-14 0,-14 23 0,-1 6 0,2 14 0,-4 39 0,-24 23 0,-8-17 0,-2 2-305,-2-2 0,0-3 305,0 24 0,0-28 0,3-22 0,2-14 0,12-9 0,20-19 0,-10-2 0,3-7-1034,7-6 1,5-5-1,-2 1 1034,6-9 0,0 0 0,-6 7 0,2-2 0,-3 5 0,-2 5 0,1 0 0</inkml:trace>
  <inkml:trace contextRef="#ctx0" brushRef="#br0" timeOffset="276105">6356 22435 24575,'11'-5'0,"5"1"0,28 6 0,8 3 0,-17-2 0,1 2-1112,26 6 1,0 3 1111,-23-2 0,-4 2 0,19 16 0,-19 5 0,-15-5 0</inkml:trace>
  <inkml:trace contextRef="#ctx0" brushRef="#br0" timeOffset="276337">6333 23131 24575,'-3'20'0,"4"8"0,17 21 0,11 8 0,-6-31 0,2 0 0,1 0 0,0-2 0,25 13 0,-15-14 0,-15-8 0,-13-12 0</inkml:trace>
  <inkml:trace contextRef="#ctx0" brushRef="#br0" timeOffset="277237">7082 22358 24575,'-11'-10'0,"5"0"0,10-19 0,26-19 0,-9 14 0,4 0 0,9-3 0,4 2 0,3-1 0,0 4 0,17-3 0,-8 6 0,-38 26 0,-4 5 0,-3 5 0,6 7 0,2 10 0,13 13 0,7 15-958,-13-18 0,2 4 958,6 11 0,1 5 0,-8-10 0,-1 2 0,2 1 0,6 3 0,1 1 0,0 1-1206,0 5 1,0 0 0,1-1 1205,2-2 0,2-2 0,0 3 0,-5-4 0,0 4 0,-1-1 0,-1-3 0,0-1 0,-1-4 0,-1 2 0,3 9 0,0 2 0,-7-5-409,-7-2 1,-5-4 408,-1-10 0,-2-1-39,-5 1 1,0-1 38,-1 15 0,-2-14 0,-1 2 0,-5 20 0,1-21 0,-2 0 0,-6 13 1451,2-21-1451,3-9 3751,-1-17-3751,-13-14 185,-14-19 0,6-2 1,-2-6-1,-4-9 1,-1 0-1</inkml:trace>
  <inkml:trace contextRef="#ctx0" brushRef="#br0" timeOffset="277726">7093 22852 24575,'-2'35'0,"0"16"0,7-18 0,4 4 0,2 13 0,4 7 0,1-3 0,4 2 0,3 0-1428,-3 2 0,1 5 0,-1-7 1428,-1-8 0,-2-6 0,8 20 1318,-12-45-1318,-31-65 0,1 8 0,-4-5-154,0 3 1,-2-3 0,1-1 153,0 1 0,0-1 0,2 2 0,-5-17 0,4 1 0,7 1 0,8 4 0,21-13 0,20 37 0,9 9 0,-3 15 0,4 8 188,18 9 0,-1 10-188,-13 6 0,-5 8 0,-1 12 0,-5 5-1011,-3 2 1,-4 4 1010,-10 5 0,-5 2 55,0-5 1,-6-2-56,-13-17 0,-5-4 0,-22 15 0,-28-49 0,16-25 0,-4-12 0,4 1 0,7 6 0,4-2 107,-6-14 1,0-7-1,15 3-107,26 8 0,10 2 0,2-4 0,6 0 0,9 5 0,1-1 0</inkml:trace>
  <inkml:trace contextRef="#ctx0" brushRef="#br0" timeOffset="285874">4461 17659 24575,'2'35'0,"10"15"0,4-27 0,10 13 0,-6-6 0,11-1 0,-15-8 0,6-1 0,-2-13 0,3-3 0,21 2 0,0-5 0,-1-5 0,2-4 0,-10-5 0,-1-1 0,11-4 0,-2-2 0,10-17 0,-20 14 0,-13 11 0,-7 8 0,-3 1 0,3 3 0,-2 8 0,5 7 0,-3 2 0,5 9 0,12 1 0,-9-5 0,11 6 0,2-14 0,5-5 0,17-3 0,7-6 0,2-13 0,4-1 0,-10-12 0,-9 12 0,-7 5 0,-9 18 0,-1 1 0,14 24 0,-15-15 0,9 7 0,-21-18 0,-8-5 0,-2-1 0,-2 1 0,-1-2 0,4 3 0,-2-2 0,3 4 0,0 8 0,-6 28 0,1 23 0,-7-19 0,0-1 0</inkml:trace>
  <inkml:trace contextRef="#ctx0" brushRef="#br0" timeOffset="287310">6951 16964 24575,'-10'-2'0,"1"-2"0,1-4 0,1-3 0,3 0 0,1 2 0,0 0 0,1 4 0,-1-2 0,0 2 0,1 2 0,0 1 0,16 1 0,19 0 0,6-7 0,5-1 0,-6 4 0,0 0 0,9-6 0,-2 0 0,12 2 0,-10-1 0,-2 1 0,-7 0 0,-6 4 0,-11 2 0,-9 2 0,-4 1 0,-7-1 0,1 1 0</inkml:trace>
  <inkml:trace contextRef="#ctx0" brushRef="#br0" timeOffset="287701">7280 17063 24575,'-22'0'0,"7"0"0,4 22 0,7 23 0,5 10 0,0-6 0,4 4-411,1 6 0,3 7 0,1-7 411,-1-10 0,2-3 0,7 6 0,1-5 0,-3-1 301,1-7-301,-6-3 0,-3-7 0,-2-16 0,-2-1 0,-3-42 0,4-3 0,2-5 0,0-18 0,-1 1 0</inkml:trace>
  <inkml:trace contextRef="#ctx0" brushRef="#br0" timeOffset="287993">7784 16610 24575,'0'-46'0,"1"14"0,9 23 0,12 29 0,17 10 0,-13-6 0,3 3 0,1 1 0,1 1 0,1 0 0,-1 1 0,-1 1 0,-3 1 0,12 24 0,-16-10 0,-15-10 0</inkml:trace>
  <inkml:trace contextRef="#ctx0" brushRef="#br0" timeOffset="288281">7940 17056 24575,'-12'2'0,"5"1"0,3 16 0,4 11 0,2 25 0,8-2 0,3 12 0,12-5 0,-9-1 0,5-17 0,-15-15 0,2-18 0</inkml:trace>
  <inkml:trace contextRef="#ctx0" brushRef="#br0" timeOffset="288953">8100 17119 24575,'1'36'0,"2"8"0,5-8 0,8 13 0,7-4 0,4-2 0,5 5 0,-3-22 0,-9-7 0,4-18 0,-13-34 0,-3-11 0,20-13 0,-12 4 0,1 0 0,9 7 0,-7 20 0,-4 17 0,-6 8 0,8 19 0,-3-3 0,3 18 0,-2-17 0,-8-4 0,3-9 0,18-41 0,3-6 0,-5 8 0,3 0 0,-3 7 0,-1 5 0,13-5 0,-4 28 0,-13 22 0,-7 18 0,1 7 0,-2-5 0,-3-11 0,1-16 0,-1-8 0,-3-5 0,2-1 0,1-11 0,1 0 0,-1-5 0,-3 8 0,-3 5 0,5 4 0,-3 4 0,6 2 0,-2 3 0,-1 1 0,-2 8 0,-5 5 0,-5-7 0,-2 0 0</inkml:trace>
  <inkml:trace contextRef="#ctx0" brushRef="#br0" timeOffset="289477">9065 17257 24575,'14'0'0,"10"-1"0,19-11 0,2-11 0,3-6 0,-6 1 0,-1-4 0,0-4 0,2-5 0,-6 2 0,-8 2 0,-5 0 0,3-6 0,-10 2 0,-28 0 0,-12 5 0,-22 12 0,-5 1 0,13 18 0,1 2 0,-11-6 0,-2 11 0,31 13 0,12 17 0,1 12 0,14 9 0,14 5 0,22-11 0,-17-21 0,3-2 0,2-7 0,2-4 0,17 2 0,1-4 0,-17-5 0,0-2 0,12 1 0,-1-2 0,7-3 0,1 0 0,-12 0 0,-4-15 0,-14-5 0</inkml:trace>
  <inkml:trace contextRef="#ctx0" brushRef="#br0" timeOffset="306751">29919 17180 24575,'10'0'0,"-2"-1"0,1 1 0,0 0 0,-4 0 0,0 0 0,-1 0 0,-2-4 0,0 1 0,-2-3 0,0 3 0</inkml:trace>
  <inkml:trace contextRef="#ctx0" brushRef="#br0" timeOffset="307876">29853 17197 24575,'-5'0'0,"0"0"0,5 0 0,21 0 0,0 0 0,17 0 0,-6 0 0,20 2 0,-9 1 0,16 7 0,-24-4 0,-9 6 0,-9-3 0,-9 7 0,-4 15 0,-6 14 0,-7-11 0,-5 5 0,-4 9 0,-5 5 0,-1-3-1133,-5 1 0,-2 0 1133,1-2 0,-2 3 0,1-7 0,1-11 0,1-6-92,-3-2 0,2-3 92,-16 12 0,11-13 0,20-15 0,20-4 0,15-4 2243,18-1-2243,6 7 207,-3 6-207,-6 12 0,-10 25 0,-13 2 0,-24 3 0,-9 3 0,4-18 0,-4-1-480,-13 15 1,-2-3 479,10-21 0,1-4 0,-14 14 0,31-38 0,11-10 0</inkml:trace>
  <inkml:trace contextRef="#ctx0" brushRef="#br0" timeOffset="308283">30655 17545 24575,'-14'0'0,"-5"5"0,1 20 0,9 35 0,7 11 0,3-29 0,1 2-280,2 5 0,0 4 1,5-10 279,19-2 206,1-22-206,12-15 0,1-44 0,-2-19 0,-9 12 0,-4-6-433,-1-4 0,-2-7 1,-5 2 432,-5-8 0,-10 4 0,-6 10 0,-15 8 0,-42 13 0,-12 19 0,26 23 0,-2 9 73,-8-4 1,-4 3 0,13 9 0,16 21 0,11 6 0,6-9 0,-1 0 0</inkml:trace>
  <inkml:trace contextRef="#ctx0" brushRef="#br0" timeOffset="308877">31418 17097 24575,'0'25'0,"0"11"0,-3 0 0,-4 3 0,0-1 0,-3 0 0,-3 4 0,-2 0 0,1-7 0,2-1 0,2 18 0,32-25 0,32-25 0,-15-16 0,1-5 0,0 9 0,-2-2 0,20-25 0,-40 39 0,-44 40 0,1-8 0,-4 2 0,-5 8 0,0 0 0,8-6 0,2-2 0,-3 7 0,43-13 0,27-23 0,-10-1 0,4-1 0,8-5 0,0-3 0,13 2 0,-8 8 0,-39 38 0,-22 24 0,0-27 0,-4 2-265,-8 10 1,-5-3 264,-3-10 0,-2-3-702,-1 10 0,-1-2 702,2-13 0,-1-3 0,-4-1 0,2-5 0,-7-8 0,-3-11 0</inkml:trace>
  <inkml:trace contextRef="#ctx0" brushRef="#br0" timeOffset="309085">31952 16925 24575,'63'-9'0,"-8"3"0,-8 3 0,-3 4 0,-15 19 0,-7 28 0,-26-5 0,-7 5 0,-6 11 0,0 0 0</inkml:trace>
  <inkml:trace contextRef="#ctx0" brushRef="#br0" timeOffset="310017">32801 16820 24575,'-31'-11'0,"1"10"0,2 21 0,8 14 0,2 5 0,-8 20 0,11-12 0,3-2 0,3-4 0,7-13 0,14-17 0,21-9 0,28-13 0,-23-2 0,1-3 0,0 2 0,-2-2 0,-5-6 0,-3 0 0,12-1 0,-16 5 0,-12 23 0,-13 18 0,-5 16 0</inkml:trace>
  <inkml:trace contextRef="#ctx0" brushRef="#br0" timeOffset="310221">32455 17737 24575,'34'-33'0,"13"-14"0,-6 15 0,4 0 0,-4 3 0,-1 3 0,13-4 0,-17 17 0,-20 29 0,-37 25 0,5-8 0,1 0 0</inkml:trace>
  <inkml:trace contextRef="#ctx0" brushRef="#br0" timeOffset="310387">32118 18395 24575,'44'-34'0,"0"0"0,1 0 0,-1 0 0,12-8 0,-2 1 0,-1 1 0,-9 8 0,-1 2 0,-1-2 0,3-3 0,0 0 0,-4 2 0,-3 1 0,-3 0 0,-1-3 0,0 0 0</inkml:trace>
  <inkml:trace contextRef="#ctx0" brushRef="#br0" timeOffset="310631">32653 17855 24575,'-4'38'0,"0"1"0,-2 3 0,-1 1 0,3 6 0,0 1 0,-5 0 0,-1 1-1497,1 6 0,2 0 1497,-1-8 0,2-4 946,1 24-946,32-32 0,3-50 0,6-18 0,-1-5 0,4-10 0,1-4 0,-2 2 0,-4 4 0,-2 0 0,0-1 0,1-4 0,1-6 0,0 0 0,0-1 0,0 1 0,0 0 0</inkml:trace>
  <inkml:trace contextRef="#ctx0" brushRef="#br0" timeOffset="311218">33225 17365 24575,'-18'52'0,"4"6"0,6 5 0,6-17 0,1 2 0,1 20 0,0-25 0,0-2 0,0 5 0,-1-23 0,0-38 0,2-22 0,2-8 0,2 6 0,3-1 0,3-15 0,3 3 0,23-8 0,10 13 0,6 13 0,9 5 0,-19 20 0,1 2 0,21-2 0,-25 5 0,-2 4 0,2 12 0,-13 1 0,-11 33 0,-16-1 0,-7-11 0,-7 1 0,-7 0 0,-5-2 0,-9 1 0,-4-1-903,-6 0 0,-4-2 903,1-2 0,-1-2 0,2-6 0,1-1-191,6-1 1,2-2 190,-18 3 0,25-2 0,29-14 0,31-16 0,17-13 0,-9 3 0,2-2 0,3-2 0,5-4 0,0-1 0,2-5 0,1-1 0,-4 1 0,5-6 0,-3-1 0,-11 11 0,1-2 0,-6 1 0,-10 1 0,0 0 0</inkml:trace>
  <inkml:trace contextRef="#ctx0" brushRef="#br0" timeOffset="311489">33774 16522 24575,'0'49'0,"-1"-15"0,-1 3 0,-2 6 0,0 6 0,-4 5-1967,-3-1 1,-4 7 0,-3 3 0,1 1 0,3-2 1668,2-4 0,3-1 0,-1 0 0,0 1 0,-1 3 298,-3 3 0,-2 2 0,-1 3 0,0-1 0,1-1 0,3-3 48,3-1 1,1-3 0,2-1 0,-1 2 0,-1 5-49,0-1 0,-2 4 0,0 3 0,0 2 0,0-2 0,1-2 0,0-4 0,0 2 0,1-4 0,0-2 0,0 1 0,-1 5 0,0-3 0,0 0 0,0 1 0,0-1 0,-1 0 0,1 1 0,0-1 0</inkml:trace>
  <inkml:trace contextRef="#ctx0" brushRef="#br0" timeOffset="323856">29841 20671 24575,'0'-6'0,"0"13"0,-3 22 0,-5 25 0,1-10 0,-2 6 0,-5 14 0,-1 1-327,3-5 0,0 2 327,-1-7 0,-1 2 0,2-6 81,4-8 0,0-4-81,-2 12 0,1-6 0,5-16 0,2-2 0,1-20 0,6-11 0,3-11 0</inkml:trace>
  <inkml:trace contextRef="#ctx0" brushRef="#br0" timeOffset="324499">30660 20258 24575,'0'-6'0,"0"26"0,-4 7 0,0 27 0,-12 8 0,-6 5 0,7-29 0,-2 1 0,-1-1 0,1-1 0,2-2 0,1-1 0,-5 20 0,10-19 0,13-21 0,36-41 0,-10 5 0,3-3-889,11-11 1,3-3 888,-1 1 0,-1 1 0,-5 3 0,-1 2-377,-3 5 0,-1 2 377,-5 2 0,-1 0 0,22-13 0,-21 17 0,-11 8 0,-14 11 0,-3 0 0</inkml:trace>
  <inkml:trace contextRef="#ctx0" brushRef="#br0" timeOffset="324731">30564 20936 24575,'-19'33'0,"-1"0"0,1 9 0,6 12 0,5 3 0,13 4-846,-4-15 0,-1 1 846,6 19 0,-10-12 0,3-18 0,-3-16 0</inkml:trace>
  <inkml:trace contextRef="#ctx0" brushRef="#br0" timeOffset="324907">30544 21144 24575,'62'-17'0,"1"-1"0,-7-1 0,-3 0 0,-16 9 0,-2-1-426,-2-3 1,0 0 425,33-9 0,-12 1 0,-15 6 0,-18 6 0,-12 4 0</inkml:trace>
  <inkml:trace contextRef="#ctx0" brushRef="#br0" timeOffset="325115">30173 21794 24575,'30'-27'0,"26"-14"0,-15 11 0,5-3-2758,12-5 1,3-1 2757,-18 12 0,0 0 0,0-2 0,1-1 0,0-1 0,0 0 0,-1 2 0,0 0 0,-2 0-13,14-16 0,-3 2 13,-9 14 0,-5 1 0,10-24 0,-22 23 0</inkml:trace>
  <inkml:trace contextRef="#ctx0" brushRef="#br0" timeOffset="325365">30933 20745 24575,'-12'64'0,"-1"-1"0,0 1 0,5-15 0,2-1 0,-2 4 0,0 0 0,-1 6 0,0 2 0,1-1 0,1-5-1117,0 11 1,2-5 0,0 4 1116,1-3 0,-1 3 0,1 0 0,0-3 0,1 1 0,1-4 0,0 3 0,-1-5 0,0 3 0,1-2 0,1-5 0,3 14 0,3-5 0,-1-6 0,1 0 0</inkml:trace>
  <inkml:trace contextRef="#ctx0" brushRef="#br0" timeOffset="325759">31498 21252 24575,'46'-14'0,"1"-4"0,14-8 0</inkml:trace>
  <inkml:trace contextRef="#ctx0" brushRef="#br0" timeOffset="325987">31903 21245 24575,'18'0'0,"19"1"0,-13 7 0,12 3 0</inkml:trace>
  <inkml:trace contextRef="#ctx0" brushRef="#br0" timeOffset="326123">32268 21268 24575,'-15'-25'0,"5"-4"0,10-1 0,1-8 0</inkml:trace>
  <inkml:trace contextRef="#ctx0" brushRef="#br0" timeOffset="335463">32920 20635 24575,'0'-10'0,"0"1"0,0 7 0,0-1 0,8 2 0,16 0 0,14 1 0,19 0 0,-2 1 0,7 20 0,-31-2 0,-3 32 0,-37-14 0,-10 2-1023,-2 10 0,-4 1 1023,-10 5 0,-3 0 0,-2-1 0,-1-1 0,6-8 0,1-3-305,1-7 1,2-2 304,-13 22 0,14-33 0,22-10 0,27-18 0,15-5 1978,15-4-1978,0 4 677,-4 5-677,-21 6 0,-5 6 0,-26 20 0,-20 33 0,3-17 0,-3 3 0,-8 7 0,-3 2 0,3-9 0,-3 2 0,4-6 0,7-8 0,2-3 0,-5 5 0,1 0 0</inkml:trace>
  <inkml:trace contextRef="#ctx0" brushRef="#br0" timeOffset="335811">33630 20266 24575,'0'-8'0,"0"5"0,0 17 0,3 50 0,12-16 0,-2-8 0,6-5 0,36-6 0,-2-17 0,6-7 0,-11-7 0,2-7 0,3-4 0,4-4 0,-8-2-312,-8-4 1,-6-3 311,6-2 0,-8-1 0,-21 2 0,-14 10 0</inkml:trace>
  <inkml:trace contextRef="#ctx0" brushRef="#br0" timeOffset="336150">33510 20830 24575,'-43'42'0,"9"-2"0,17 6 0,9-3 0,7-3 0,6-1 0,2-7 0,37-40 0,3-25 0,-11 2 0,2-4-652,0 2 0,0 1 652,-3 3 0,2 2 0,2 5 0,1 3-323,-4 3 1,0 1 322,0 2 0,-1 1 0,23-6 0,-8 5 0,-21 7 0,-13 12 0,-33 28 0,-4-7 0,-5 4 0,-11 10 0,0 1 0</inkml:trace>
  <inkml:trace contextRef="#ctx0" brushRef="#br0" timeOffset="336341">33210 21635 24575,'42'-26'0,"-1"-1"0,1 1 0,3-5 0,2-1 0,0-1 0,2 1 0,-1-2 0,1 0-1059,2-4 0,-1-1 1,0 2 1058,-3 6 0,-1 2 0,-2 1 166,7-11 1,-6 3 0,-12 12-1,-4 2 1,10-17 0</inkml:trace>
  <inkml:trace contextRef="#ctx0" brushRef="#br0" timeOffset="336589">33960 20510 24575,'-12'48'0,"1"1"0,-5 8 0,-1 6 0,5-14 0,0 3 0,0 4 0,0-1-1358,-1 2 1,1 2 0,0 0-1,0 0 1358,1-3 0,0 0 0,1 0 0,0 1-912,0 4 1,-1 2 0,2 0 0,0-2 911,4-5 0,1 0 0,0-1 0,0 1 0,-1 2 0,-1 0 0,1 0 0,1-1 0,2 7 0,1-1 0,0-1 0,-2-2 0,1 0 0,-1-1 0</inkml:trace>
  <inkml:trace contextRef="#ctx0" brushRef="#br0" timeOffset="338207">34390 21207 24575,'22'9'0,"-2"5"0,8 9 0,-6 4 0</inkml:trace>
  <inkml:trace contextRef="#ctx0" brushRef="#br0" timeOffset="338378">34631 21416 24575,'19'-11'0,"1"2"0,10-10 0,5-3 0,-2-1 0,5 2 0,-7 4 0</inkml:trace>
  <inkml:trace contextRef="#ctx0" brushRef="#br0" timeOffset="338547">35036 21436 24575,'13'0'0,"0"0"0,6-5 0,2 4 0,6-3 0,-7-1 0,-1 0 0</inkml:trace>
  <inkml:trace contextRef="#ctx0" brushRef="#br0" timeOffset="483951">6375 14207 24575,'-13'0'0,"5"-2"0,5-2 0,3-7 0,9-32 0,9-16-487,-1 16 0,4-8 487,0 2 0,3-8 0,1-3 0,-1 5-864,1-3 0,-1 2 0,2-5 864,-5 9 0,3-6 0,0-1 0,-2 1 0,-2 4-1158,3-12 0,-3 4 0,-1 0 1158,2-4 0,-1 0 0,-2-1 0,-3 3 0,-1 0 0,-2 1-629,0 7 1,-2 0-1,-1 2 629,-2 1 0,-1 2 0,-1 2-209,-1-9 0,-1 3 209,-2 7 0,0 0 0,-1-1 0,0 0 0,-2 2 0,0 1 0,0-3 0,1-1 0,-1-8 0,0 0 0,1 4 0,1 1 0,0 0 0,0 1 0,-1 5 0,2 3 1864,3-23-1864,-1 6 840,3 27 0,-2 12 0,-2 21 0</inkml:trace>
  <inkml:trace contextRef="#ctx0" brushRef="#br0" timeOffset="484377">6970 11556 24575,'-32'26'0,"0"1"0,-9 12 0,2 1 0,1 2 0,0 7 0,6 13 0,8-25 0,3 17 0,11-32 0,4 1 0</inkml:trace>
  <inkml:trace contextRef="#ctx0" brushRef="#br0" timeOffset="484612">6867 11505 24575,'3'-10'0,"22"16"0,14 6 0,-2 6 0,3 4 0,4 0 0,1 0-1663,5 7 1,0 0 1662,-2-3 0,1-1-92,3 3 0,-3-1 92,9 7 204,-8-2 0,-51-17 0,-11-12 0</inkml:trace>
  <inkml:trace contextRef="#ctx0" brushRef="#br0" timeOffset="487269">1311 8658 24575,'-9'0'0,"0"0"0,3 0 0,0 0 0,2 0 0,1 0 0,16-2 0,41-11 0,-5-16 0,5-6-950,-10 16 0,2 2 0,0-3 950,0-8 0,0-3 0,-1 6 0,15 4 0,-2 7-255,-14 2 0,-2 4 255,21 6 0,-20 4 0,-21 16 0,-12 35 0,-11-9 0,-6 4 0,-4 15 0,-4 0 1028,-1-6 1,-2-1-1029,-3 6 0,1-3 0,4-25 0,2-1 0,-1 9 0,2-2 0,-10 3 0,0 1 0</inkml:trace>
  <inkml:trace contextRef="#ctx0" brushRef="#br0" timeOffset="487662">1512 8924 24575,'-43'26'0,"10"-3"0,32 15 0,23 1 0,10 1 0,-6-13 0,4 1-528,13 13 0,7 6 0,-3-7 528,0-10 0,-2-1 0,8 13 0,-4 1 0,-22-18 0,-5 1 223,3 40-223,-10-13 0,-10-18 0,-6 2 0,-14 8 0,-8 0 0,-2-8 0,-5-2 0,-15 8 0,-6-6 0,-4-14 0,-3-9 0,-9-6 0,2-5 0,23 0 0,3-1 0,-4 0 0,11-4 0,24-2 0,16-22 0,23-27 0,-5 15 0,4-3 0,4 0 0,5-3 0,-2 1 0,5-8 0,-2 1 0,-6 8 0,0 1 0,1 0 0</inkml:trace>
  <inkml:trace contextRef="#ctx0" brushRef="#br0" timeOffset="487888">1919 8825 24575,'47'-37'0,"0"0"0,1 0 0,5-3 0,-1 4 0,10 4 0,0 1-605,-8 1 1,3-1 0,-5 5 604,-3 8 0,-4 5 0,-5 0 0,-4 3 0,15 2 0,-13 2 0</inkml:trace>
  <inkml:trace contextRef="#ctx0" brushRef="#br0" timeOffset="488252">2213 8597 24575,'0'42'0,"0"-1"0,2 7 0,2 5 0,0-1 0,3 15 0,2 3-730,-2-17 1,2 5 0,0-1 0,0-6 729,1 8 0,0-5 0,2 4 0,-2-8 923,-7-19-923,-2-11 0,-4-20 0,-1 4 0</inkml:trace>
  <inkml:trace contextRef="#ctx0" brushRef="#br0" timeOffset="488485">2553 8871 24575,'2'42'0,"-10"12"0,-3 5 0,0-8 0,-1 0-1133,-1-4 0,-2 1 1,-1-3 1132,-5 3 0,-1-6 0,-14 15 0,-2-22 0,8-19 0</inkml:trace>
  <inkml:trace contextRef="#ctx0" brushRef="#br0" timeOffset="488653">2315 9061 24575,'35'-3'0,"1"0"0,1 0 0,-1 1 0,28 2 0,-26 0 0,0 0 0,32 0 0,-1 0 0,-24 4 0,-11 1 0</inkml:trace>
  <inkml:trace contextRef="#ctx0" brushRef="#br0" timeOffset="488856">2316 9743 24575,'-8'-7'0,"7"2"0,66-12 0,1-6 0,-8 7 0,3-3-345,-10-4 0,-2-1 345,-1 3 0,-4-1 0,-6-6 0,-4-3 0,-4 2 0,0 0 0</inkml:trace>
  <inkml:trace contextRef="#ctx0" brushRef="#br0" timeOffset="489052">3072 8309 24575,'34'-15'0,"1"0"0,28-15 0,-21 22 0,-1 3 0,10 1 0,11 13 0</inkml:trace>
  <inkml:trace contextRef="#ctx0" brushRef="#br0" timeOffset="489680">3111 8792 24575,'44'-14'0,"7"2"0,0-7 0,5 14 0,-26 33 0,-6 37 0,-24-16 0,-5 4-419,3 10 1,-2 0 418,-3-8 0,1-1 103,2 1 0,2-3-103,4 6 0,12-16 0,19-28 0,24-47 0,-22 5 0,-1-6 0,3-5 0,-3-3 0,-5-3 0,-5 2 0,6-2 0,-21 19 631,-8 26-631,-5-1 0,9-10 0,10-30 0,14-14 0,-9 17 0,3 1 0,5 6 0,3 1-793,4-6 1,3 2 792,4 6 0,3 2 0,3-3 0,0 3 0,-2 10 0,3 5-551,10 5 1,-2 7 550,-20 7 0,-2 4 0,6 1 0,-8 6 0,-14 28 0,-15 5 0,-28 6 0,7-22 0,-5-2 0,-6-4 0,-2-3 0,-4 3 0,-2-1 0,-1-6 0,-1-1 0,-2 2 0,-1-4 0,6-10 0,-1-3 0,-32 8 0</inkml:trace>
  <inkml:trace contextRef="#ctx0" brushRef="#br0" timeOffset="489836">3967 8417 24575,'-6'60'0,"1"0"0,-1 0 0,0 0 0,1 0 0,-1 1 0,0 1 0,1-1 0,-2-3 0,1-5 0,-4 6 0,0-6 0,0 1 0,0 5 0,0 0 0,1 0 0,2-8 0,0 1 0,0-1 0</inkml:trace>
  <inkml:trace contextRef="#ctx0" brushRef="#br0" timeOffset="491277">4578 8257 24575,'21'-7'0,"35"-24"0,-7 12 0,4-5-1883,-11-3 0,1-4 0,1 2 1883,0 4 0,2 2 0,1-1 0,11-9 0,3-1 0,-4 4 0,-3 6 0,-2 2 842,14-2 0,-7 4-842,-21 4 913,-20 12-913,-8 2 0,-13 0 0,0 0 0</inkml:trace>
  <inkml:trace contextRef="#ctx0" brushRef="#br0" timeOffset="491921">4817 8415 24575,'-6'-9'0,"23"-10"0,20-6 0,18 6 0,-8 1 0,-7 21 0,-20 10 0,-3 19 0,-9 23 0,-5-6 0,9-7 0,6-4 0,13-3 0,0-6 0,3-2 0,0-14 0,0-3 0,0 4 0,0 0 0,1-4 0,-1 0 0,22 15 0,-17-3 0,-16-4 0,-14 6 0,-18 17 0,-16 22 0,4-24 0,-2-1 0,-5 5 0,-5-2 0,-11 1 0,-3-5 0,11-10 0,-1-5 0,-5 2 0,0-12 0,7-24 0,3-7 0,-11-9 0,19-2 0,3-1 0,-1-4 0,10 6 0,2 13 0,13 7 0,33-17 0,-7 1 0,7-4 0,7-2 0,6-1 0,-3 0 0,6-5 0,-1 2 0,-8 10 0,1-1 0,-6 4 0,9-7 0,-14 16 0,-26 0 0,-23 23 0,-12 3 0</inkml:trace>
  <inkml:trace contextRef="#ctx0" brushRef="#br0" timeOffset="492248">5737 8036 24575,'32'-30'0,"0"1"0,4-2 0,2-1 0,7-5 0,2 0-1977,3 2 0,0 0 1977,-1 1 0,-1 2 0,-6 10 0,-2 3 306,23-8 0,-30 19 0,-12 8 1</inkml:trace>
  <inkml:trace contextRef="#ctx0" brushRef="#br0" timeOffset="492424">5785 8434 24575,'15'-4'0,"22"-19"0,0 10 0,5-3-2456,12-17 0,1-4 2456,-13 13 0,0 0 0,0-1 0,17-14 0,-3-2 0,-15 8 0,-5 1 0,-7 5 0,-1 1 0</inkml:trace>
  <inkml:trace contextRef="#ctx0" brushRef="#br0" timeOffset="492696">6132 8042 24575,'15'37'0,"9"3"0,6 20 0,-7-27 0,1 1 0,-4 9 0,0 5 0,3 0 0,1 3 0,-2-1 0,0 9 0,-2-1 0,0-12 0,0 0 0,-3-5 0,2 23 0,-5-36 0,-17-13 0,-14-42 0,-10-25 0,9 10 0,0 0 0</inkml:trace>
  <inkml:trace contextRef="#ctx0" brushRef="#br0" timeOffset="492864">6279 8443 24575,'-38'50'0,"-1"-1"0,1 1 0,-11 21 0,25-26 0,71-70 0,-8-4 0,1-6 0,4-13 0,0-6 0,-13 9 0,0-1 0,0 1 0</inkml:trace>
  <inkml:trace contextRef="#ctx0" brushRef="#br0" timeOffset="493399">6652 7766 24575,'43'-11'0,"11"-11"0,-11 6 0,4-2 0,-4 0 0,3-1 0,-3 3 0,4 2 0,-3 3 0,6-6 0,-12 11 0,-29 39 0,-43 23 0,7-14 0,-5 1-287,-6 0 0,-2-1 287,1-5 0,1-2 71,7-6 0,3-3-71,-9-1 0,28-8 0,37-21 0,28-24 0,-18 9 0,1-1 0,-1-4 0,-1-2 0,16-17 0,-23 26 432,-18 12-432,-36 36 0,-17 17 0,13-11 0,-3 2-933,-6 2 0,-5 3 0,0-2 933,-7 10 0,0-4 0,2-7 0,1-4-278,7-2 0,3-3 278,-14 10 0,52-22 0,49-19 0,-1-20 0,10-13 0,-1 1-1315,-6 7 0,-1 0 0,3-6 1315,-1-5 0,2-5 0,0-2 0,-4 3 0,1 1 0,-4 2 0,-1 1 253,-6 3 1,-1 1 0,-3 3-254,8-3 0,-6 6 113,2 3 0,-23 10 0,-23 10 1</inkml:trace>
  <inkml:trace contextRef="#ctx0" brushRef="#br0" timeOffset="493648">7027 7220 24575,'17'17'0,"-4"38"0,-2 16 0,3-5 0,0 6-1499,-6-13 0,0 6 1,-1 3-1,1-3 1499,0-6 0,0-2 0,-1 1 0,2 0-775,-1 3 1,1 2 0,0-1 0,1-2 774,0-5 0,0-1 0,1 0 0,0-1 0,4 16 0,1-1 0,-1-2-157,-4-8 1,0-1-1,-2-1 157,0 1 0,-2-1 0,-2 1 0,-3-4 0,-4-1 0,0 1 0,-3-2 0,1 1 0,0-1 0</inkml:trace>
  <inkml:trace contextRef="#ctx0" brushRef="#br0" timeOffset="494545">6816 7595 24575,'15'3'0,"11"9"0,15 12 0,-5 6 0,7 10 0,-2-5 0,-4-7 0,2-1-952,6 8 1,4 2 0,-1-9 951,2-13 0,0-10 0,15-8 0,4-7 0,-17 2 0,0-3 0,4-4 0,0-5 0,3-4 0,1-2 0,-5 2 0,-1 2 0,-3 1 0,1-2 0,9-7 0,1-1 0,-8 4 0,-12 9 0,-5 3 674,17-11-674,-15 11 0,-23 2 0,-7 3 0,-9-1 0</inkml:trace>
  <inkml:trace contextRef="#ctx0" brushRef="#br0" timeOffset="494865">7820 7336 24575,'-1'50'0,"0"1"0,3-3 0,1 13 0,1 9 0,1 5 0,0 2 0,0-3 0,-2-5 0,-1-11 0,-2 2 0,-1-9 0,-1-1 0,1 9 0,3 6 0,3 14 0,1 5 0,-2 0 0,-1-8 0,-5-13 0,-6-22 0,-27-7 0</inkml:trace>
  <inkml:trace contextRef="#ctx0" brushRef="#br0" timeOffset="495228">7887 8205 24575,'48'-8'0,"-1"0"0,19-3 0,9-2 0,-6 2 0,-5 1 0,-1 1-928,4-1 0,5 0 1,-15 7 927,-7 15 883,-23 17-883,-31 20 0,-19-12 0,-15 8 0,-4 1 0,4-6 0,-6 6 0,-2-3-116,3-4 1,-7 4 0,0-3 0,6-12 115,2-11 0,3-10 0,-25-12 0,26-29 0,26 2 0,43 1 0,16 4 0,-10 13 0,4 4-162,27-6 0,3 4 162,-19 9 0,-1 1-387,5-1 1,-3 2 386,12 7 863,-3 15-863,-50 9 0,-15 23 0,-9 1 0</inkml:trace>
  <inkml:trace contextRef="#ctx0" brushRef="#br0" timeOffset="495419">8134 7322 24575,'26'10'0,"4"1"0,23 3 0,0-2 0</inkml:trace>
  <inkml:trace contextRef="#ctx0" brushRef="#br0" timeOffset="495775">9135 6979 24575,'51'-14'0,"-1"-1"0,4 5 0,1 0 0,9-7 0,0 4 0,-17 10 0,-3 8 0,-4 4 0,-11 8 0,-29 46-1256,-22-6 1,-12 3 1255,-7-5 0,-5-1-857,9-14 0,-2 1 0,-1-3 857,-14 9 0,1-6 0,15-19 0,3-3 1138,-10 14-1138,41-33 0,29-8 0,18-6 0,-10 2 0,1-2 279,29-14 0,-19-4 1,-12 2-1</inkml:trace>
  <inkml:trace contextRef="#ctx0" brushRef="#br0" timeOffset="496027">9026 7085 24575,'0'39'0,"0"1"0,0 8 0,0 5 0,0 1 0,1-3 0,-1 0 0,0 3-2123,0-3 1,0 4 0,0 1 0,0 0 2122,0 1 0,0 0 0,1 0 0,-1-1 0,0 9 0,0-1 0,0 1 340,0-10 0,0 1 1,0 1-1,0 0-340,0 2 0,0 1 0,0-1 0,0-5 0,0-4 0,0-4 0,0 1 502,0 8 0,0 2 1,0-14-503,0-11 0,0-12 0,0-19 0</inkml:trace>
  <inkml:trace contextRef="#ctx0" brushRef="#br0" timeOffset="496279">9150 7591 24575,'25'43'0,"1"0"0,-3-10 0,2 0 0,7 13 0,0 1 0,-9-14 0,-3-2 0,-2 2 0,-4 1 0,-2 23 0,-6-3 0</inkml:trace>
  <inkml:trace contextRef="#ctx0" brushRef="#br0" timeOffset="496487">9522 7322 24575,'20'29'0,"-4"9"0,-1 5 0,-3-10 0,-1 3 0,3 21 0,-6 1 0,-13 7 0,-8-28 0,-4 0 0,0-3 0,-2-1 0,-6-2 0,0-1 0</inkml:trace>
  <inkml:trace contextRef="#ctx0" brushRef="#br0" timeOffset="496671">9100 7847 24575,'-2'-7'0,"25"-19"0,23-10 0,-3 6 0,5-1-1771,0 1 0,1 1 1771,3 0 0,-2 1 0,-14 7 0,-3 1 0,19-10 0</inkml:trace>
  <inkml:trace contextRef="#ctx0" brushRef="#br0" timeOffset="497263">9159 8187 24575,'43'-39'0,"1"-1"0,-1 1 0,0 0 0,-1 1 0,-2 2 0,5-5 0,-4 3 0,-10 8 0,-3 3 0,5 0 0,-46 35 0,-28 45 0,14-15 0,0 3-1155,-3 11 0,3 2 1155,4-4 0,3 0 0,5-2 0,2 2 0,2 9 0,2 1 0,3-13 0,2 0 0,1 12 0,2-2 136,1 13-136,10-3 0,3-25 0,13-6 0,4-20 0,36-4 0,-8-32 0,-16 4 0,1-9 0,-6-13 0,-1-10 0,-4 0-514,1-12 1,-2-2 513,-1 9 0,2-2 0,-7 3 0,-11 0 0,-4 5 393,6-11-393,-32 26 0,-18 39 0,-9 22 0,-2 8 0,14-6 0,2 1 0,-10 9 0,7-1 0,13 11 0,16-31 0,23 5 2808,18-14-2808,24-5 0,7-5 0,-21-5 0,1-2-421,-1 1 1,3-1 0,-6-2 420,-8-3 0,-5-1 0,15-5 0,-17 12 0,-33 11 0,-11 6 0</inkml:trace>
  <inkml:trace contextRef="#ctx0" brushRef="#br0" timeOffset="497860">3223 9876 24575,'-62'-27'0,"22"10"0,13 4 0,64 23 0,8-3 0,-8 5 0,3 0 0,20 4 0,-1 11 0,-11 11 0,-19 3 0,-12 9 0</inkml:trace>
  <inkml:trace contextRef="#ctx0" brushRef="#br0" timeOffset="498487">3064 10458 24575,'26'20'0,"2"-9"0,26 21 0,-14-18 0,-2-5 0,0-2 0,-1 0 0,16-13 0,-23-3 0,-1-11 0,-2-1 0,2 3 0,25-24 0,-4 6 0,-17 8 0,-2-2 0,6-12 0,-12 0 0,-14-11 0,-6 3 0,-6 12 0,-2-2 0,2-28 0,-3 2 0,4 13 0,0 25 0,2 16 0,8 35 0,9 17 0,17 20 0,-11-28 0,5-2 0,8-3 0,4-5-1069,11-3 0,3-5 1069,6-3 0,2-3 0,3-4 0,0-2 0,-10-1 0,-2-2-51,-8 2 1,-5 1 50,1 4 0,-30 14 0,-40 21 0,-12-14 0,-5-1 0,10-4 0,-1-2 0,-12 2 0,4-7 0,10-8 2126,21-11-2126,35-51 0,-8 23 0,2-4 0,9-19 0,0 0 0</inkml:trace>
  <inkml:trace contextRef="#ctx0" brushRef="#br0" timeOffset="499256">4847 10331 24575,'0'-13'0,"0"-1"0</inkml:trace>
  <inkml:trace contextRef="#ctx0" brushRef="#br0" timeOffset="501229">5196 9394 24575,'0'-4'0,"0"-6"0,1 8 0,0-6 0,2 8 0,0 0 0,-1 3 0,1-2 0,-1 2 0,45-6 0,-2-9 0,13 2 0,3-1 0,-24 3 0,-1 1 0,9-2 0,-4 2 0,-5 7 0,-18 0 0,-10 4 0,-7 1 0,-1 3 0,3-3 0,-1-1 0,2-8 0,-1 3 0,-3-6 0,1 5 0,-1-2 0</inkml:trace>
  <inkml:trace contextRef="#ctx0" brushRef="#br0" timeOffset="501551">5444 9502 24575,'-4'1'0,"1"6"0,11 7 0,7 19 0,0-6 0,2 8 0,-13-11 0,-1 8 0,-19 2 0,-4 8 0</inkml:trace>
  <inkml:trace contextRef="#ctx0" brushRef="#br0" timeOffset="501832">5576 9540 24575,'6'5'0,"1"0"0,5 1 0,31 15 0,-15-14 0,12 14 0,-31-13 0</inkml:trace>
  <inkml:trace contextRef="#ctx0" brushRef="#br0" timeOffset="502078">5832 9037 24575,'-3'69'0,"0"0"0,-2-27 0,-1 0 0,2 11 0,1 5 0,-2-8 0,-8 17 0,9-21 0,0-24 0</inkml:trace>
  <inkml:trace contextRef="#ctx0" brushRef="#br0" timeOffset="502223">5929 9249 24575,'60'-2'0,"0"0"0,-4 1 0,-11 5 0,-21 9 0,-9 26 0,-15 9 0</inkml:trace>
  <inkml:trace contextRef="#ctx0" brushRef="#br0" timeOffset="502375">5978 9516 24575,'47'-7'0,"1"1"0,-10 1 0,-6 0 0,-11-3 0,-16 5 0</inkml:trace>
  <inkml:trace contextRef="#ctx0" brushRef="#br0" timeOffset="502908">5341 10072 24575,'58'-29'0,"0"1"0,-7-2 0,2-3 0,2 0 0,5-3 0,-3 1-1404,-13 6 0,-2 0 0,0 4 1404,13-2 0,-2 4 0,-14 5 0,-4 5 1298,6 4-1298,-22 6 687,-18 37-687,-12-1 0,-11 29 0,-22-6 0,9-14 2227,-14-2-2227,23-16 0,8-10 0,20-7 0,16-16 0,9-3 0,-6-7 0,-8-14 0,-9-2 0</inkml:trace>
  <inkml:trace contextRef="#ctx0" brushRef="#br0" timeOffset="503344">5521 10145 24575,'0'31'0,"2"-9"0,5 20 0,4-7 0,3 10 0,-4 13 0,-4-10 0,-6 1 0,0-26 0,4-10 0,12-14 0,18-30 0,-8 7 0,2-3 0,4-5 0,3-2 0,2-4 0,5 1 0,-3 10 0,3 0 0,-1 2-768,6-2 1,1 2 767,11-4 0,-2 6-100,-17 12 0,-5 4 100,8 1 0,-7 5 0,-27 8 0,-7 2 0,-11 7 1518,-36 13-1518,-3-9 0,13-9 0,-1-2 0,-17-4 0</inkml:trace>
  <inkml:trace contextRef="#ctx0" brushRef="#br0" timeOffset="503644">5875 9718 24575,'15'47'0,"-1"0"0,1 1 0,-2 6 0,0 4 0,1-5 0,3 7 0,1 2 0,-2-4-1334,0 4 0,-1-2 0,0 0 1334,-1 0 0,0-1 0,1 4 0,1-4 0,1 5 0,-1-1 0,-1-4 0,-2-1 0,-2-4 0,1 4 0,1 0 0,1 6 0,-1-2 0,-3-10 247,-2 1 1,-4-8 0,-3 19 0,-21-78-1</inkml:trace>
  <inkml:trace contextRef="#ctx0" brushRef="#br0" timeOffset="503847">6048 10562 24575,'-15'2'0,"-9"24"0,-19 11 0,17-3 0,-1 2 0,-1 0 0,-1 0 0,0 7 0,2-3 0,-7 3 0,11-6 0,17-37 0</inkml:trace>
  <inkml:trace contextRef="#ctx0" brushRef="#br0" timeOffset="504153">6630 10123 24575,'59'12'0,"-11"-8"0,-11 3 0,5-3 0,6-12 0,6-7 0,-5 1 0,-7 6 0,0-1 0,4-6 0,4-4 0,-11 2 0,-4-6 0</inkml:trace>
  <inkml:trace contextRef="#ctx0" brushRef="#br0" timeOffset="507587">7376 9618 24575,'-11'-6'0,"1"0"0,5 4 0,0-3 0,0 4 0,0-3 0,3 3 0,-1-1 0,29-4 0,31-23 0,-7 12 0,6-2-523,-14-3 1,0-2-1,3 0 523,5 0 0,1 1 0,0 0 0,-3 0 0,-1-1 0,-2 2 0,4-1 0,-5 4 0,23 0 0,-57 44 0,-6 24 0,-5-14 0,-2 1 0,-3 0 0,-2-1 0,1 1 0,-1-1 0,-16 19 0,4-3 0,-1-13 392,-9-15 0,4-13 0,-6-7 0</inkml:trace>
  <inkml:trace contextRef="#ctx0" brushRef="#br0" timeOffset="508083">7668 9565 24575,'-4'-1'0,"1"8"0,3 30 0,0 33 0,0-20 0,0 4-1674,1 3 0,2 1 1674,2-3 0,2-2 0,4-7 0,4-3 113,4-8 0,4-3-113,5-5 0,4-3 366,4-6 1,5-1-367,14 8 0,1-2 0,-14-7 0,-2 0 0,5 8 0,-7 1 0,-13-1 1689,-14 9-1689,-21 17 0,-17-14 0,-12 4 0,2-2 0,2 6 0,-3-2-319,-6-5 1,-6-2-1,3-7 319,7-13 0,3-7 0,-25-6 0,11-4 0,15-5 0,14 0 0,7-7 0,9-12 0,3-17 0,12-21 0,3 15 0,4-4 0,2 6 0,2-3 0,1 2 0,7-14 0,1 2 0,-7 14 0,1-1 0,-1 1 0</inkml:trace>
  <inkml:trace contextRef="#ctx0" brushRef="#br0" timeOffset="508448">8515 9411 24575,'28'-12'0,"13"0"0,-2-3 0,5-2-697,3-3 0,1-1 697,9-5 0,1-1-660,-7-1 1,-1 1 659,-5 10 0,-3 1 160,9-6 1,-42 34 0,-22 10-1</inkml:trace>
  <inkml:trace contextRef="#ctx0" brushRef="#br0" timeOffset="508687">8687 9403 24575,'-19'46'0,"7"-12"0,0 5 0,-2 18 0,-1 5-1874,5-13 0,-1 1 0,0 0 1874,1-3 0,0 1 0,2 1 0,0 6 0,1 1 0,2 2-34,0 2 1,1 2 0,1-2 33,1-6 0,1-2 0,0-3 0,2 10 0,0-6 0,2 6 0,6-76 0,2-5 0</inkml:trace>
  <inkml:trace contextRef="#ctx0" brushRef="#br0" timeOffset="508884">8896 9665 24575,'0'40'0,"-12"19"0,-7 4 0,5-26 0,-3 0 0,0-3 0,0-2 0,-14 28 0,3-4 0,6-20 0,6-9 0</inkml:trace>
  <inkml:trace contextRef="#ctx0" brushRef="#br0" timeOffset="509071">8699 9742 24575,'39'-3'0,"9"9"0,19 8 0,-17-2 0,2 2 0,-13-1 0,0-1 0,7 0 0,-6 0 0,-7 5 0,-16 7 0,-16 1 0</inkml:trace>
  <inkml:trace contextRef="#ctx0" brushRef="#br0" timeOffset="509298">8528 10390 24575,'17'0'0,"18"-8"0,0-3 0,3-2 0,5-3 0,2-3 0,4-2 0,0 0 0,-4 5 0,-2 2 0,-5 3 0,-3 5 0,14 13 0,-13 8 0</inkml:trace>
  <inkml:trace contextRef="#ctx0" brushRef="#br0" timeOffset="509550">9536 9086 24575,'20'0'0,"4"1"0,22 9 0,-5-2 0,3 1 0,-8 1 0,1 1 0,6-3 0,-2-1 0,8-1 0</inkml:trace>
  <inkml:trace contextRef="#ctx0" brushRef="#br0" timeOffset="510211">9564 9638 24575,'25'-1'0,"12"-11"0,23-11 0,5-4 0,-22 7 0,-1-1 0,21-10 0,-5 11 0,-18 30 0,-35 37 0,-13-8 0,-7 2 0,-7 1 0,-2-2 0,0-3 0,-1-2 0,-18 21 0,8-10 0,16-2 0,5 3 0,10-3 0,4 6 0,-2-7 0,0 1 0,1 25 0,-1-28 0,0-2 0,2 4 0,0-31 0,12-8 0,-6-14 0,19-14 0,-9-8 0,0-4 0,3 2 0,3-2 0,4-16 0,5-3 0,-2 15 0,4-1 0,-1 4 0,5-7 0,2 3 0,12-7 0,4 6 0,-5 12 0,0 8 0,-13 10 0,0 2 0,10-4 0,0 7 0,-3 20 0,-4 7 0,17 7 0,-21-1 0,-5 6 0,-4 22 0,-8-2 0,-11 3 0,-5-14 0,-4-5 0,-10-15 0,-11-3 0,-17-12 0,4-29 0,1-13 0,6-3 0,4-6 0,2-5 0,0 1 0,0 0 0</inkml:trace>
  <inkml:trace contextRef="#ctx0" brushRef="#br0" timeOffset="510361">10492 9465 24575,'-23'67'0,"1"0"0,-1 1 0,0-1 0,1 0 0,-1 0 0,-1 6 0,-1 2 0,2-4 0,2-7 0,6-13 0,4-12 0,3-7 0,-1 28 0</inkml:trace>
  <inkml:trace contextRef="#ctx0" brushRef="#br0" timeOffset="510701">10706 9541 24575,'27'-26'0,"-1"1"0,2 0 0,3 0 0,7 2 0,7 2-946,6 4 1,5 3 0,-1 2 945,7 0 0,0 4-447,-6 2 0,4 3 0,-8 4 447,-5 5 0,-6 6 478,-5 3 1,-5 6-479,-7 17 0,-5 5 0,-5-5 0,-4 2-445,-5 14 1,-4 1 444,-6-14 0,-4-3 355,-4-1 1,-3-1-356,-3-4 0,-4-3 0,-33 12 288,20-25 1,-1-4 0,-34-9-1,31-6 1,0 0 0</inkml:trace>
  <inkml:trace contextRef="#ctx0" brushRef="#br0" timeOffset="510855">11212 9105 24575,'-14'56'0,"-1"0"0,1 0 0,0 0 0,-2 3 0,-1 0 0,-1 0 0,-1-2 0,-2-3 0,-2-2 0,0 0 0,-1 2-2458,-2 6 0,0 0 1,0 2-1,-1 0 2407,4-10 1,0 1 0,0 1 0,-1 0 0,0 0 0,-2 4 0,-1 0 0,0 0 0,0 1 0,0 1 0,-2 3 0,0 1 0,1 0 0,-1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32:20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14590 16705 24575,'-6'0'0,"0"0"0,4-3 0,-2 3 0,-1-2 0,-2 2 0,-13 0 0,4 0 0,-18 0 0,-19 0 0,-2 0 0,-15 6 0,9 5 0,23 3 0,1 1 0,6 25 0,15 4 0,3-8 0,1 1 0,7 30 0,3-30 0,3 2 0,2 1 0,3 0 0,0 0 0,5-1 0,15 8 0,5-1 0,-7-8 0,1-2-248,10 0 1,0-4 247,11 10 0,-1-15 0,10-20 0,6 1 0,-25-6 0,0-2 0,33-8 0,-7-2 0,-4-4 0,1-9 0,-21 12 0,-4-5 0,-26 6 0,-3-8 0,-5-9 0</inkml:trace>
  <inkml:trace contextRef="#ctx0" brushRef="#br0" timeOffset="404">14968 17105 24575,'-11'0'0,"6"0"0,34-4 0,16-13 0,-8 9 0,3 0 0,2-4 0,0 0-489,0 4 0,0 2 489,-5 2 0,1 1 48,9 0 0,-2 1 0,3 1 0,10 0 0</inkml:trace>
  <inkml:trace contextRef="#ctx0" brushRef="#br0" timeOffset="628">15253 16731 24575,'-9'29'0,"4"15"0,3 24 0,2-28 0,2 1 0,4-1 0,3 0 0,0 0 0,2 0 0,3-2 0,1-1 0,0-4 0,0 0 0,12 31 0</inkml:trace>
  <inkml:trace contextRef="#ctx0" brushRef="#br0" timeOffset="848">15845 16856 24575,'47'-7'0,"-1"1"0,3-2 0,0 1 0,8-2 0,0 1-1732,0 0 0,-1 0 1732,-2-1 0,-2 1 0,-4 4 0,-1 0 0,-7 0 0,-1 1 0,28 3 0</inkml:trace>
  <inkml:trace contextRef="#ctx0" brushRef="#br0" timeOffset="1084">16129 16686 24575,'-12'65'0,"0"0"0,1 0 0,0-2 0,2 0 0,2-3 0,4 10 0,3-3-2081,3-1 0,3-2 2081,3-4 0,0-3 0,1-5 0,2-1 0,4-5 0,2 0 0,-3-5 0,-1 0 0</inkml:trace>
  <inkml:trace contextRef="#ctx0" brushRef="#br0" timeOffset="1263">16804 17496 24575,'3'4'0,"0"11"0,-3 29 0,0 20 0,-1-21 0,0 0 0,-1 3 0,1-1 0</inkml:trace>
  <inkml:trace contextRef="#ctx0" brushRef="#br0" timeOffset="2621">18164 16653 24575,'45'-10'0,"-11"-3"0,6-1 0,4 2 0,6 0 0,0-2-2285,4-4 0,2-2 0,0-1 2285,1 1 0,2-1 0,-1 0 0,2 2 0,-1-1 0,-1 2-231,-4 1 0,0 2 0,-2 2 231,19-2 0,-4 4 518,-15 6 0,-5 2-518,17 0 0,-33 27 0,-20 5 0</inkml:trace>
  <inkml:trace contextRef="#ctx0" brushRef="#br0" timeOffset="2908">18933 16591 24575,'0'67'0,"0"-26"0,1 4 0,-1 19 0,0 4-1072,1-3 1,0 1 1071,-1 5 0,1-1-1102,-1-12 1,0 0 1101,1 8 0,0 1 0,-2-4 0,-2-2 0,-3 3 0,-2 0 0,-3-2 0,-4-3 496,-2-16 0,-4-3-496,-12 5 0,-5-8 0,-23-5 0,19-18 0,1-10 0,10-21 0,6-10 0,5-6 0,7-5 0,3-14 0,0-1 0</inkml:trace>
  <inkml:trace contextRef="#ctx0" brushRef="#br0" timeOffset="3384">19891 16914 24575,'-35'0'0,"1"0"0,3 3 0,1 7 0,4 14 0,11 10 0,3 6 0,4 3 0,3 2-988,-2 17 0,3 2 988,6-5 0,3-1 0,3-8 0,4-2-259,2-3 0,5-5 259,26 6 0,2-16 0,-1-26 0,-7-24 0,-4-32 0,-23 17 0,-5-6 0,1-29 0,-3 1 0,-3 0 960,-3 16 1,2 21-961,9 80 0,6 5 0,-2-4 0,3 1 0,0-8 0,2-3 28,2-7 0,1-1-28,-1 0 0,1-5 0,19-1 0,-4-5 0</inkml:trace>
  <inkml:trace contextRef="#ctx0" brushRef="#br0" timeOffset="3664">20460 17076 24575,'1'46'0,"0"-1"0,5-1 0,2-2 0,3-6 0,2-4 0,22 21 0,-2-26 0,-5-13 0,-5-14 0,1-24 0,-1-25 0,-11 6 0,-3-7 0,-3-1 0,-3-5 0,1 2 0,-1-8 0,0 0 0,-2 11 0,-1 0 0,0 4 0,0 4 0,0 1 0</inkml:trace>
  <inkml:trace contextRef="#ctx0" brushRef="#br0" timeOffset="4187">21399 16714 24575,'-22'-28'0,"3"5"0,1 13 0,-1 5 0,-6 10 0,-9 22 0,0 10 0,16-6 0,3 5 0,0 12 0,5 4-1038,2 0 1,3 3 1037,1 11 0,2-1 0,3-14 0,4-3 0,11 3 0,3-6 0,10-2 0,19-6 0,-15-40 0,-3-27 0,-14-17 0,-5-8 0,-2 6 0,-2-1 707,-1-17 1,-2 4-708,-4 8 0,4 34 0,12 57 0,10 20 0,-7-14 0,4 3 0,13 10 0,2-2 0,-8-16 0,1-2 0,10 10 0,0-5 0,9-11 0,-4-11 0,-9-18 0</inkml:trace>
  <inkml:trace contextRef="#ctx0" brushRef="#br0" timeOffset="12877">4229 20194 24575,'0'-16'0,"0"-14"0,0 4 0,0-13 0,0 15 0,0 5 0,0 6 0,0 5 0,0 0 0,0 6 0,8 21 0,-1-5 0,17 25 0,9-3 0,3-6 0,10 18 0,-14-18 0,-3 6 0,0-5 0,-5-9 0,10-1 0,-10-10 0,3-1 0,-4-8 0,0 0 0,4-5 0,-1-6 0,11-7 0,1-7 0,-9-1 0,1-2 0,20-18 0,-22 16 0,0 1 0,28-9 0,-14 21 0,4 5 0,-11 10 0,-4 7 0,23 11 0,-15-1 0,14 7 0,-18-16 0,24-2 0,-15-17 0,15-4 0,-27-5 0,-2 6 0,-5 7 0,-5 7 0,1 0 0,-2 0 0,25 7 0,-7-1 0,15 9 0,-9-3 0,2 6 0,1-6 0,8-1 0,-1-8 0,9-10 0,-5-7 0,-18-1 0,0 0 0,15-2 0,8-3 0,-25 22 0,-9 9 0,0 7 0,12 16 0,-5-9 0,14 2 0,-1-17 0,-3-3 0,19-9 0,-2-12 0,-24 4 0,3-1 0,0-2 0,1 0 0,-2-3 0,2 2 0,14 5 0,0 1 0,-15 0 0,-2 3 0,7 5 0,0 5 0,22 7 0,-24 2 0,4 1 0,-31-11 0,-4-1 0,-10-1 0,-1-1 0,-2 3 0,4-3 0,2 1 0,-1-25 0,0-7 0</inkml:trace>
  <inkml:trace contextRef="#ctx0" brushRef="#br0" timeOffset="24061">9720 19312 24575,'-46'-48'0,"9"1"0,3 14 0,6 1 0,3 2 0,-6 7 0,7-1 0,5 11 0,7-1 0,10 11 0,2-2 0,-1 5 0,1 14 0,0 25 0,0 17 0,0-17 0,0 4 0,0 16 0,0 0 0,2-20 0,-1 0 0,1 14 0,1-1 0,2-13 0,2-4 0,8 10 0,6 10 0,25-40 0,-14-22 0,14-41 0,-34 12 0,-1 0 0</inkml:trace>
  <inkml:trace contextRef="#ctx0" brushRef="#br0" timeOffset="24463">9708 19156 24575,'-5'-1'0,"-5"-2"0,-3 1 0,2-1 0,-1 3 0,15 0 0,8 7 0,11 0 0,9 12 0,-1-4 0,18 14 0,-13-7 0,16 9 0,-20-6 0,-2 3 0,-9-7 0,-10-5 0,-5-10 0</inkml:trace>
  <inkml:trace contextRef="#ctx0" brushRef="#br0" timeOffset="24729">9754 19566 24575,'-5'0'0,"12"6"0,37 22 0,-12-10 0,27 13 0,-36-25 0,-6-4 0,-7-2 0</inkml:trace>
  <inkml:trace contextRef="#ctx0" brushRef="#br0" timeOffset="24932">10096 18698 24575,'0'53'0,"0"-4"0,0 9 0,0 4 0,2-19 0,0 0 0,1 23 0,2-1 0,0-24 0,1-4 0,10 30 0,-1-34 0,1-13 0</inkml:trace>
  <inkml:trace contextRef="#ctx0" brushRef="#br0" timeOffset="25079">10298 19165 24575,'38'-1'0,"-1"0"0,29 5 0,-35 5 0,-12-2 0,-3 1 0</inkml:trace>
  <inkml:trace contextRef="#ctx0" brushRef="#br0" timeOffset="25239">10471 19314 24575,'17'-1'0,"-7"0"0,-3 1 0,-5 0 0</inkml:trace>
  <inkml:trace contextRef="#ctx0" brushRef="#br0" timeOffset="25443">9930 20026 24575,'-10'8'0,"1"25"0,13 3 0,3 4 0,-2-1 0,1 2 0,4 13 0,1 1 0</inkml:trace>
  <inkml:trace contextRef="#ctx0" brushRef="#br0" timeOffset="25659">9958 20512 24575,'-1'41'0,"-1"1"0,1 4 0,3 2 0,5 6 0,4 0 0,-1-4 0,6-1 0,15 10 0,5-6 0,6 1 0,-10-22 0,-1-8 0,-4-22 0,-3-59 0,-15 17 0,1 1 0</inkml:trace>
  <inkml:trace contextRef="#ctx0" brushRef="#br0" timeOffset="26018">10268 19846 24575,'22'-15'0,"8"-8"0,14-7 0,-1 1 0,1 5 0,-13 6 0,-1 8 0,-6 3 0,1 10 0,4 18 0,7 25 0,-15-12 0,-2 4-328,5 12 1,0 5 327,-2-3 0,0 3 0,-1-1-951,-5-7 1,-1 0 0,1 1 950,3 7 0,2 2 0,-3-4 0,-2 6 0,-1-4-559,-1-4 0,0-1 559,1-8 0,-1-1 0,-5 1 0,-1-1 0,5 23 0,-10-24 0,-3-10 0</inkml:trace>
  <inkml:trace contextRef="#ctx0" brushRef="#br0" timeOffset="26404">10402 20549 24575,'0'51'0,"0"0"0,0-5 0,1-1 0,4-5 0,1-1 0,5 17 0,8-23 0,-9-15 0,-3-59 0,-6-27 0,-1 13 0,0-4-264,0 0 1,2 0 263,2 5 0,3 4 0,4-15 0,9 26 0,-3 32 0,4 29 0,1 9 0,-2 20 0,-8-2 527,-6-17-527,-5-7 0,-2-30 0,-7-28 0,-2-12 0,7 8 0,0-3 0,-6-29 0,0 0 0</inkml:trace>
  <inkml:trace contextRef="#ctx0" brushRef="#br0" timeOffset="26599">10862 18973 24575,'10'-14'0,"2"4"0,7 30 0,11 21 0,10 16 0,3-5 0,3-12 0</inkml:trace>
  <inkml:trace contextRef="#ctx0" brushRef="#br0" timeOffset="26779">11324 18722 24575,'0'27'0,"-7"14"0,4 19 0,-8 9 0,9-32 0,1 0 0,-3 0 0,-1-1 0,0 2 0,-1-1 0,-2-1 0,0-1 0</inkml:trace>
  <inkml:trace contextRef="#ctx0" brushRef="#br0" timeOffset="26975">11025 19396 24575,'-4'59'0,"0"0"0,6-17 0,3 2 0,3-7 0,3 0 0,6 2 0,5-2 0,6-3 0,1-3 0,-2-2 0,0-2 0,16 7 0,-16-16 0,-19-16 0,1-2 0</inkml:trace>
  <inkml:trace contextRef="#ctx0" brushRef="#br0" timeOffset="27188">11167 19349 24575,'54'-22'0,"1"0"0,-3 5 0,-4 3 0,16-2 0,-13 11 0,-14 18 0,-15 21 0,-10 32 0,-8-19 0,-4 5 0,-8 16 0,-6 0 0,4-21 0,-4-3 0,-8 1 0,-5-9 0,-19-21 0</inkml:trace>
  <inkml:trace contextRef="#ctx0" brushRef="#br0" timeOffset="27467">11290 19557 24575,'48'-18'0,"-1"-1"0,-5 10 0,-9 13 0,-18 56 0,-10-22 0,-5 3 0,-6 9 0,-5-1 0,-9 3 0,-13 1 0,7-50 0,16-5 0,1-13 0,21-29 0,0 2 0,13-8 0,-5 30 0,-8 20 0,-5 28 0,-7 11 0</inkml:trace>
  <inkml:trace contextRef="#ctx0" brushRef="#br0" timeOffset="27668">11217 20430 24575,'61'-14'0,"-24"1"0,0-5 0,5-9 0,0-4-1556,1-2 1,-2-3 1555,-1-3 0,-3 0 0,-10 9 0,-3 2 0,8-26 0,-15 11 0</inkml:trace>
  <inkml:trace contextRef="#ctx0" brushRef="#br0" timeOffset="27929">11071 19282 24575,'-7'22'0,"1"42"0,10-18 0,7 9-1540,3-5 0,4 9 0,3 5 0,0-1 0,0-4 1540,-1-1 0,1-2 0,1 0 0,1 5-673,0-2 1,2 7 0,1 1-1,1 1 1,-1-3 0,-2-5 672,4 3 0,-2-4 0,0-2 0,1 1 0,-1 4 0,1 1 0,-1-1 0,1-2-30,-3-10 0,1-1 0,0-2 0,-1 0 30,6 11 0,-1 0 0,-1-3-2,-5-6 1,0-3 0,-3-1 0,3 8 0,-4-4 0,-6-11-1,0 0 1</inkml:trace>
  <inkml:trace contextRef="#ctx0" brushRef="#br0" timeOffset="31715">14259 17979 24575,'24'0'0,"6"0"0,8-2 0,-3-5 0,3-1 0,-1 4 0,1-1 0,2-8 0,2-1 0,7 6 0,-3 1 0,14-10 0,-19 12 0,-1 1 0,5-2 0,3 5 0,22-2 0,-19 2 0,18 1 0,-25-4 0,8 3 0,4-1 0,-16 0 0,1 0 0,22-3 0,-23 2 0,-1-1 0,17-4 0,-3 2 0,-8 1 0,3-1 0,-6-3 0,21 5 0,-9-5 0,16 9 0,-12-3 0,-17 2 0,1 0 0,25-1 0,-9-4 0,1-1 0,11 0 0,-12-4 0,0 0 0,7 3 0,-21 1 0,3 0 0,4 5 0,2 1 0,-7-1 0,0 1 0,12 0 0,-1-1 0,-14 2 0,-1 0 0,9-1 0,-1 1 0,-10 1 0,-1 1-359,8 1 1,0 1 358,21 6 0,-7 0 0,0-1 0,-25-3 0,0 0 0,29 3 0,-22-1 0,-1-1-133,21 1 133,-4 2 0,1 1 0,-10 0 0,-7-3 0,0-1 0,19 3 0,-23-5 0,-1 0 0,17 3 0,-11-4 711,3 0-711,-6 1 139,4-2-139,4 7 0,2-5 0,3 2 0,1 0 0,6 0 0,-26-2 0,2 1 0,0-3 0,0 0 0,0 2 0,0 0 0,26 3 0,-24 0 0,1 2 0,27 5 0,-27-3 0,2-1 0,3-3 0,-1-1 0,17 11 0,-20-12 0,1-2 0,17 6 0,2-7 0,-4 0 0,-5 1 0,0 1 0,4 4 0,7-2 0,-18-3 0,1 0 0,23 2 0,-24-4 0,2-1 0,-2 1 0,-1 0 0,21-2 0,-20 1 0,-1 0 0,-6-1 0,-3 0 0,25-3 0,-23 2 0,0 0 0,17-6 0,0 2 0,-5-1 0,-9 5 0,1-1 0,24-6 0,-16 6 0,3 0 0,-1-2 0,-3 1 0,22 1 0,-30 1 0,-2-1 0,11-1 0,-17 1 0,-2-1 0,-19 1 0,-6 1 0,1-2 0,5 2 0,-4 1 0,7-1 0,-4 1 0,7-2 0,-3 2 0,1-3 0,-1 3 0,-2-1 0,3 1 0,-6 0 0,-2 0 0,-4 0 0</inkml:trace>
  <inkml:trace contextRef="#ctx0" brushRef="#br0" timeOffset="69361">8421 20839 24575,'4'-4'0,"-1"1"0,-3-2 0,1 4 0,2-5 0,6 3 0,14-6 0,5-1 0,35-12 0,-19 2 0,11-6 0,-30 15 0,-11 0 0,-4 8 0,-5-1 0,1 2 0,-4 2 0,0-1 0,-11 3 0,-9 10 0,-11 1 0,-5 6 0,1-4 0,5 1 0,3-6 0,7 2 0,6-5 0,18-5 0,35-14 0,0-2 0,17-4 0,-26 4 0,-17 11 0,-18 1 0,-37 25 0,3-7 0,-17 15 0,27-16 0,9-7 0,8-1 0,7-6 0,11-5 0,1-2 0,3-1 0,-7 3 0,-3 4 0,-11 3 0,-11 1 0,-12 3 0,-6 1 0,7-3 0,7-2 0,8-3 0,14 0 0,12 0 0,15 0 0</inkml:trace>
  <inkml:trace contextRef="#ctx0" brushRef="#br0" timeOffset="78338">9115 23233 24575,'-7'0'0,"2"0"0,2-4 0,3 3 0,0-4 0,0 3 0,0 1 0,8-9 0,12-9 0,13-10 0,-7 7 0,-6 3 0,-14 17 0,-6 2 0,3 1 0,-3 2 0,0 7 0,0-4 0,0 5 0</inkml:trace>
  <inkml:trace contextRef="#ctx0" brushRef="#br0" timeOffset="78921">10205 22819 24575,'3'-26'0,"14"-5"0,9-6 0,10-9 0,-2 2 0,0 0 0,1 1-901,3 1 0,3-2 1,-4 6 900,-12 8 0,-2 6 858,5 8-858,-9 6 445,-7 15-445,-5 20 0,-1 14 0,-5-2 0,-1-2 0</inkml:trace>
  <inkml:trace contextRef="#ctx0" brushRef="#br0" timeOffset="79370">10455 22569 24575,'10'59'0,"7"8"0,-1-27 0,3 0 0,1 4 0,0-2 0,-2-6 0,0-2 0,11 22 0,-9-2 0,-6-11 0,0 0 0,-6-7 0,0-19 0,-6-9 0,1-7 0,1-3 0,9-27 0,6-25 0,-5 12 0,3-7 0,-2 1 0,1-8 0,0-2 0,0 6 0,-1 0 0,1-1 0</inkml:trace>
  <inkml:trace contextRef="#ctx0" brushRef="#br0" timeOffset="79708">10964 22551 24575,'17'-46'0,"0"0"0,0 0 0,7-1 0,4-1 0,2-11 0,5-7 0,1 10-1497,9 10 0,2 10 1497,-6 10 0,1 6 0,-1 8 0,-2 7 393,30 19-393,-9 21 0,-35 9 0,-3 14 0,-3-2 0,3-2 0,-3 4-718,-4 8 1,-3 7 0,-3-6 717,-3-7 0,-2 0 0,-2-1 0,-3 4 0,1-3-121,1 3 1,-2 0 120,-2-6 0,-1 3 0,-1-9 0,-8 7 0,-12-7 0</inkml:trace>
  <inkml:trace contextRef="#ctx0" brushRef="#br0" timeOffset="79921">11196 22110 24575,'-6'44'0,"0"0"0,2 9 0,1 10 0,0 2 0,3-6 0,1-7 0,2-5 0,1 5-591,3 14 1,0 9 0,3-3 0,2-15 590,3-16 0,4-7 0,8 1 0,3-8 0,11-17 0</inkml:trace>
  <inkml:trace contextRef="#ctx0" brushRef="#br0" timeOffset="80138">11635 21976 24575,'0'43'0,"12"-14"0,12-18 0,20-33 0,-15-1 0,1-6 0,2-14 0,-2-5 0,-2-6 0,-2-3 0,-2 4 0,-3 1 0,-6 3 0,1 1 0</inkml:trace>
  <inkml:trace contextRef="#ctx0" brushRef="#br0" timeOffset="80644">11982 21894 24575,'0'43'0,"0"-1"0,0 6 0,1 4 0,6 11 0,4 8 0,0-5-1925,-4-16 1,0-4 0,2 3 1924,7 14 0,2 3 0,2-5 0,-3-13 0,2-4 0,-2-3 599,1 1 0,0-3-599,2 5 0,-2-7 1038,-9-21-1038,-5-31 0,-6-56 0,1 21 0,0-8 0,0 2-315,0-10 1,0 0 314,0 11 0,0-3 0,3 10 2937,5-10-2937,21 23 468,-3 22-468,35 51 0,-26-2 0,-10 4 0,-2 1 0,0 3 0,-8 9 0,-6-26 761,-6-10-761,-1-5 0,-3-11 0,-10-14 0,-5-25 0,7 3 0,3-6 0,0-7 0,3-5 0,0 2 0,2-4 0,1 0 0,1 6 0,0-2 0,0 5 0,0 9 0,0 0 0</inkml:trace>
  <inkml:trace contextRef="#ctx0" brushRef="#br0" timeOffset="80995">12326 21805 24575,'27'-33'0,"3"-10"0,13-7 0,-12 16 0,-6 13 0,-16 50 0,-13 15 0,-1-8 0,-1 2 0,-1 3 0,-1-1 0,-4-1 0,-1-1 0,-2 25 0,1-21 0,11-19 0,10-16 0,14-16 0,11-23 0,-10 5 0,0-3-363,2-4 1,-2-1 362,-6-3 0,-3 0 0,9-21 0,-17 4 0</inkml:trace>
  <inkml:trace contextRef="#ctx0" brushRef="#br0" timeOffset="81405">12398 21265 24575,'0'35'0,"0"23"0,0-15 0,0 4 0,1 8 0,2 4 0,4 6 0,3-2 0,0-14 0,4-3 0,3 1 0,5-6 0,20-6 0,10-10 0,5-11 0,9-1 0,-16-5 0,0 2 0,-15 0 0,-1 1 0,10 1 0,-4 4 0,1 26 0,-26-10 0,-5 3 0,0 6 0,-4 2-654,-2 9 1,-5 0 653,-5-4 0,-5-2-275,-5 4 0,-2-5 275,-12 6 0,8-10 0,48-48 0,34-22 0,-21 6 0,4-4 0,0-2 0,11-9 0,-1-2 0,-8 3 0,0 1 0,1 0 0</inkml:trace>
  <inkml:trace contextRef="#ctx0" brushRef="#br0" timeOffset="82693">13261 21087 24575,'10'-39'0,"0"0"0,5-1 0,5 1 0,3 1 0,4 3 0,-2 8 0,1 4 0,10-6 0,-17 23 0,-12 12 0,-6 34 0,-5 15 0,-1 3 0,-2 4-798,3-3 1,0 4-1,0-3 798,-3 4 0,2-6 0,4-16 0,6-8 0,24-11 0,2-15 0,10-2 0,-16-5 0,-10 4 2393,-6 0-2393,10 57 0,-7-18 0,1-3 0,2 0 0,6 9 0,1-15 0,-2-5 0,13-3 0,-5-2 0,13 5 0,-6 2 0,1 4 0,-3 11 0,-3 3 0,-12 13 0,-8 2 0,-8-27 0,-1 0 0,-2 32 0,-2-31 0,-1-2 0,-5 5 0,-7-4 0,-17-27 0,5-13 0,5-27 0,3-13 0,4-7 0,0 0 0</inkml:trace>
  <inkml:trace contextRef="#ctx0" brushRef="#br0" timeOffset="82924">14090 20594 24575,'-1'52'0,"-1"-1"0,2-11 0,1 1 0,5 26 0,2 1 0,0-21 0,1-5 0,9 23 0,-6-44 0,-9-54 0,-3-7 0,0-1 0</inkml:trace>
  <inkml:trace contextRef="#ctx0" brushRef="#br0" timeOffset="83072">14220 20647 24575,'46'49'0,"0"0"0,0 0 0,-1-4 0,-2 0 0,-25-9 0,-59 5 0,3-16 0,-20-14 0</inkml:trace>
  <inkml:trace contextRef="#ctx0" brushRef="#br0" timeOffset="83586">14168 21499 24575,'31'29'0,"-1"-5"0,-1 2 0,1 0 0,10 8 0,-9-18 0,-17-5 0,-10-39 0,-6 0 0,1-27 0,0-2 0,12 14 0,19-11 0,16 21-560,-11 14 0,2 2 560,2 0 0,0 2-143,-1 4 1,0 3 142,24-8 0,-27 19 0,-16 13 0,-15 34 0,-21 7 0,-8 6 0,6-11 0,-5 1 0,-8-3 0,-6 3 0,3-8 0,7-13 0,1-4 0,-7-1 0,5-7 1103,17-12-1103,34-17 302,3-11-302,21-14 0,-13 0 0,-17-4 0,-3 1 0,-13-5 0</inkml:trace>
  <inkml:trace contextRef="#ctx0" brushRef="#br0" timeOffset="84104">14303 21144 24575,'9'27'0,"9"34"0,-5-18 0,2 6 0,0 0 0,-2-1 0,1 0 0,0 2-1754,3 7 1,0 2 0,-2-2 1753,4 13 0,-3-4 0,-7-8 0,-1-3 706,2-10 0,-1-5-706,-3 10 888,4-31-888,3-10 0,14 3 0,12 11 2803,13-4-2803,-14-8 0,1-3 0,21-2 0,-23-4 0,-3-4 157,3-12-157,-16-6 0,-11-46 0,-9 29 0,-3-4 0,-3-7 0,-3-5 0,1 5 0,1 3 0,0 3 0,-8-11 0,0 9 0,7 27 0,6 10 0,20 23 0,14 15 0,-9-5 0,1 2 0,-1-1 0,0-1 0,18 22 0,-11-23 0,-10-6 0,-6-8 0,-6 0 0,-4 3 0,-3-4 0</inkml:trace>
  <inkml:trace contextRef="#ctx0" brushRef="#br0" timeOffset="84340">15035 21343 24575,'4'-16'0,"28"-23"0,-7 6 0,7-7 0,4 3 0,8-6 0,5-2 0,0 0 0,-6 5-2174,2-4 0,-3 3 1,4-2 2173,5-3 0,6-4 0,-3 4 0,-10 12 0,8 5 0,-33 39 0,-14 7 0</inkml:trace>
  <inkml:trace contextRef="#ctx0" brushRef="#br0" timeOffset="84597">15313 20583 24575,'0'65'0,"0"-24"0,0 4 0,1 16 0,0 4-2569,-1 3 0,1 0 2569,0-19 0,1 1 0,0 0 0,0-1 0,-2 1 0,2 0 0,2 18 0,2 2 0,-2-13 0,0 2 0,0-5 0,3 3 0,0-3 310,-1 15 0,1-8 0,2-16 0,-2-2 0</inkml:trace>
  <inkml:trace contextRef="#ctx0" brushRef="#br0" timeOffset="84788">15542 21343 24575,'58'1'0,"-8"13"0,-8 0 0,1 18 0,10-3 0,7-1 0,-13-6 0,1 2 0,-11-5 0,1-1 0,8 1 0,-2-3 0,11 5 0</inkml:trace>
  <inkml:trace contextRef="#ctx0" brushRef="#br0" timeOffset="92593">16914 19818 24575,'-4'-8'0,"0"1"0,1 2 0,-1 3 0,2 0 0,-5 35 0,0 21 0,5 7 0,1 6-1216,-2-10 1,-1 3 0,1 1 1215,1 4 0,3 1 0,1-1 0,4-3 0,2-1 0,1-4-850,0 11 0,2-3 850,9 5 0,3-4-313,-5-25 0,1-4 313,15 18 0,2-4 0,-5-19 3142,13 2-3142,-17-17 1983,6 5-1983,-24-19 847,-1 3-847,2 1 0,4 10 0,3-2 0,0 0 0,-1 0 0,0-7 0,1 9 0,-1-1 0</inkml:trace>
  <inkml:trace contextRef="#ctx0" brushRef="#br0" timeOffset="93024">17955 19685 24575,'-10'1'0,"3"7"0,16 32 0,11 20 0,6 4 0,2 1 0,-8-26 0,1-1 0,7 10 0,1 0 0</inkml:trace>
  <inkml:trace contextRef="#ctx0" brushRef="#br0" timeOffset="93212">18436 19529 24575,'-28'12'0,"-3"10"0,7 3 0,-1 5 0,7 2 0,-4 19 0,-1 8 0,3-11 0,-1 3 0,-1 3 0,0 0 0,0 1 0</inkml:trace>
  <inkml:trace contextRef="#ctx0" brushRef="#br0" timeOffset="93387">17696 20476 24575,'-26'-1'0,"40"-19"0,18-8 0,10-5-286,-6 1 1,2-5 0,4-4 285,-3 2 0,5-4 0,0-3 0,-1 1 0,-5 4 0,0-4 0,-4 3 0,1-2 0,1 2 0,0 0 0,0 0 0,0 0 0</inkml:trace>
  <inkml:trace contextRef="#ctx0" brushRef="#br0" timeOffset="94132">18019 19651 24575,'0'52'0,"0"-14"0,2 4 0,1 0 0,2 6 0,1 6-1639,1-3 1,2 7-1,1 5 1,0 1 0,0-2-1,0-6 1266,1 5 1,-1-4-1,2-1 1,-1 6 372,1-5 0,0 7 0,1 1 0,-1-1 0,0-4 0,-1-9 854,0 0 0,-1-6 0,0-1-854,1 6 0,0 0 0,-2-7 0,4 15 1755,-2 8-1755,-25-65 0,-11-2 0,-33-12 6675,19-1-6675,-1-3 329,32 5-329,7-4 0,12-21 0,5-11-537,-2 4 0,3-5 0,2-5 537,1 0 0,4-6 0,1-3 0,-1 1 0,-1 2-696,-1-1 0,-1 2 0,-1 0 0,0-1 696,0 4 0,0-3 0,0 1 0,-2 2 0,-4 5 0,-3-4 0,-4 6 0,-2 2 0,0-10 0,-4 5 0,-12-10 0,-6 36 0,-15 25 0,0 17 1373,1 23-1373,14 20 0,31-13 0,10 1 0,-4-15 0,4-3 1511,20 5 0,6-5-1511,4-7 0,-1-4 0,-14-4 0,-1 0 0,8 3 0,-6 7 0,-20 16 0,-10 7 0,-5 0 0,-5 3-323,-3-3 0,-3 4 0,-5 0 323,-9 10 0,-5 1 0,0-4 0,-3 0 0,-2-4 0,4-11 0,-3-1 0,3-10 0,-8-8 0,22-55 0,8-16 0,11 13 0,6-3 0,5-26 0,6 0 0,2 19 0,8 7 0,11 10 0,4 6 0,-10 4 0,2 4 0,11 10 0,1 7 0,-8 3 0,0 3 0,3 5 0,-1 0 0</inkml:trace>
  <inkml:trace contextRef="#ctx0" brushRef="#br0" timeOffset="94973">19499 19633 24575,'-4'0'0,"40"-19"0,23-10 0,-21 10 0,3-2-609,17-7 1,8-3 0,-7 3 608,-12 8 0,-6 2 0,3-1 0,-10 5 590,-25 12-590,-32 10 301,-14 1-301,-15 3 0,3-2 0,10-8 934,13-1-934,10-1 0,5 0 0,-3-9 0,5 2 0,-2-4 0,6 6 0,2 4 0,1 23 0,5 14 0,3 8 0,0 14 0,3 5-809,-1-7 1,1 4 0,1 1 808,3 8 0,1 3 0,0-4-1018,0-11 1,0-3 0,1 2 1017,1 5 0,1 0 0,1-1 0,-2-8 0,0-3 0,0-2-43,1 6 0,-1-2 43,-2 5 0,-3-8 0,-3-12 0,-19-11 0,-18-20 2003,-16-2-2003,-13-12 0,1-5 0,-6-8 0,4-6 3442,5 5-3442,10 4 118,21 4-118,8 9 0,15-1 0,20-8 0,3-19 0,4-8 0,13-10 0,2-3-456,-10 10 0,0-2 0,0 1 456,-3 3 0,-1 1 0,-1 1 0,8-15 0,-2 2 0,-5 3 0,0 0 0</inkml:trace>
  <inkml:trace contextRef="#ctx0" brushRef="#br0" timeOffset="95312">20041 19584 24575,'0'-5'0,"23"-7"0,23-12 0,-6 4 0,3-3-416,7-2 0,1-1 416,-3 2 0,-1 1 137,-7 6 0,-3 8-137,-1 26 0,-42 48 0,-12-15 0,-8 4-847,4-13 0,-3 2 0,0-1 847,-1-2 0,-1 0 0,1-2 0,-12 16 0,1-3-245,9-10 0,2-3 245,-10 13 354,33-26-354,36-32 0,-3-12 0,3-7-445,11-8 0,2-6 445,-12 6 0,-1-3 0,-1 1 360,16-14 0,-4 1 0,-13 5 0,-5 1 0,-6 9 0,0 1 0</inkml:trace>
  <inkml:trace contextRef="#ctx0" brushRef="#br0" timeOffset="95579">20156 19352 24575,'0'61'0,"0"1"0,2-11 0,2 8 0,0-2 0,1 11 0,0 6 0,1-1 0,0-6-2153,0-9 0,1-4 0,0 0 1,1 2 2152,3 14 0,0 4 0,1-3 0,-1-6 0,1-10 0,-1-5 0,1-1 338,1 1 0,0-2 0,0-6 0,6 22 0,-10-27 0,0 1 1</inkml:trace>
  <inkml:trace contextRef="#ctx0" brushRef="#br0" timeOffset="95749">20341 20373 24575,'43'-41'0,"0"0"0,3-7 0,-2-1 0,-3 6 0,-2-1-1385,0-7 0,-2 2 1385,-9 11 0,-4 3 219,5-18 1,-20 19 0,-9 8 0</inkml:trace>
  <inkml:trace contextRef="#ctx0" brushRef="#br0" timeOffset="96245">20584 19782 24575,'-5'65'0,"2"-29"0,0 1 0,2 7 0,0 2 0,0 6 0,0 1 0,1-9 0,0 0 0,0 12 0,0-4 0,1-2 0,3 3 0,-3-41 0,4-5 0,-3-3 0,2-2 0,-1-2 0,5 0 0,9-7 0,13-13 0,9-9 0,12-13 0,6 9 0,3 2 0,-3 15 0,-13 5 0,-14 9 0,-11 7 0,-2 27 0,-7 28 0,-5-9 0,-1 4-764,-1-4 1,-3 1 763,0 4 0,-7-2 0,-15-3 0,-8-6 0,7-18 0,-5-4 0,-18 6 0,-6-13 0,-1-29 0,2-15 0,13 2 0,6-9-40,6-20 0,6-12 0,8 0 0,11 13 0,6 1 0,3-3 0,2-1 0,0-1 0,-1 0 1,1 1-1</inkml:trace>
  <inkml:trace contextRef="#ctx0" brushRef="#br0" timeOffset="97400">21333 18943 24575,'3'-11'0,"12"-3"0,13-13 0,17-7 0,13-5 0,-15 11 0,1 2 0,17 2 0,2-2 0,-41 30 0</inkml:trace>
  <inkml:trace contextRef="#ctx0" brushRef="#br0" timeOffset="97600">21277 19768 24575,'-7'2'0,"24"-1"0,32-25 0,-8 0 0,5-9-1121,5-6 0,3-6 1,-3 2 1120,3-4 0,-3 1 175,-9 10 1,1-1 0,-8 8 0,-1 1-1,-16 13 1</inkml:trace>
  <inkml:trace contextRef="#ctx0" brushRef="#br0" timeOffset="97827">21604 19331 24575,'0'30'0,"12"13"0,-3-10 0,2 5 0,3 9 0,1 3-1266,4 10 1,-2 5 1265,-7-19 0,-1 3 0,0 3-607,2 9 0,1 6 0,-1 1 0,0-6 607,-2-3 0,-1-4 0,1 2 0,0-1 0,0 5 0,1-4 0,-3-12 0,4 3 0,-3-29 0</inkml:trace>
  <inkml:trace contextRef="#ctx0" brushRef="#br0" timeOffset="98024">21739 19777 24575,'-22'63'0,"1"0"0,-1 0 0,0 0 0,4-4 0,-1 1 0,3-5 0,4-9 0,4-7 0,4-7 0,6 16 0,20-39 0,23-38 0,-10-6 0,0-8-128,-7 4 1,-1-5 0,-1-3-1,0-9 1,-2-3 0,0-1 0,-2-3-1,1 1 1,-1-1 0</inkml:trace>
  <inkml:trace contextRef="#ctx0" brushRef="#br0" timeOffset="98212">22083 19022 24575,'42'-10'0,"9"-21"0,-15 8 0,3-1 0,2-2 0,-1 4 0,10 1 0,-19 41 0,-41 30 0</inkml:trace>
  <inkml:trace contextRef="#ctx0" brushRef="#br0" timeOffset="98372">22165 19298 24575,'54'-25'0,"0"1"0,-5 2 0,-7 4 0,-3 2 0,-18 8 0,-9 31 0,-17 16 0,-4 26 0</inkml:trace>
  <inkml:trace contextRef="#ctx0" brushRef="#br0" timeOffset="98548">22203 19785 24575,'-23'36'0,"0"0"0,16 0 0,47-68 0,20-26 0,-21 22 0,1 0 0,0-3-580,5-6 1,0-2 0,2-1 579,-7 6 0,2-1 0,0 1 0,-4 4 0,14-9 0,-2 4 0,-13 11 0,-1-1 0,1 0 0</inkml:trace>
  <inkml:trace contextRef="#ctx0" brushRef="#br0" timeOffset="98821">22430 18371 24575,'6'67'0,"1"0"0,0 0 0,-1 0 0,1-1 0,-2-10 0,0-6 0,0 1 0,2 8 0,0-6 0,1 7 0,1 4 0,0 3 0,1 0 0,0-1 0,0-3 0,-1-5-1967,2 8 1,-1-4 0,0-3 0,0 0 0,2 1 1668,2 1 0,2 0 0,0 0 0,0 0 0,0 0 298,-1-2 0,0-1 0,0 1 0,0 1 0,3 2 68,2 2 1,2 4-1,1 1 1,1-1 0,-1-2-1,-2-4 1,2 3 0,-2-4-1,1-1 1,0 3 0,2 0-1,-1 0 1,1 0 0,-1 0-1,0 0 1</inkml:trace>
  <inkml:trace contextRef="#ctx0" brushRef="#br0" timeOffset="99207">23146 18758 24575,'46'-42'0,"1"0"0,-2 1 0,5-2 0,-3 3 0,3-1 0,0 2 0,-6 5 0,0 0 0,0-1 0</inkml:trace>
  <inkml:trace contextRef="#ctx0" brushRef="#br0" timeOffset="99777">23463 18995 24575,'18'0'0,"2"8"0,-7 6 0,1 25 0,-5 2 0,-2 4 0,1-13 0,0-11 0,1-2 0,10 15 0,-5-6 0,9 21 0,-1-16 0,2 14 0,8-1 0,-4 15 0,-12-19 0,0 6-767,0 8 0,-1 8 1,0-1 766,-1-6 0,-1 0 0,0 2-746,-1-6 1,1 2 0,0 0 0,-1-3 745,-1-1 0,0-2 0,0-4 0,4 7 0,-2-4 0,-2-7 0,-6-4 0,-15-3 0,-32-25 0,5-24 0,-4-9 0,-8-3 0,0-5 618,-4-9 0,3-3-618,5 3 0,2-1 1612,5 6 0,5 2-1612,-2-11 0,13 20 0,29 10 0,18-23 0,0 7 0,5-3-575,8-16 1,4-3 574,-10 17 0,3 1 0,-1-1-504,2-2 0,0 1 0,-2 0 504,12-12 0,-4 3 0,-7 7 0,-4 2 0,-11 5 0,1 0 0</inkml:trace>
  <inkml:trace contextRef="#ctx0" brushRef="#br0" timeOffset="100052">23891 18308 24575,'37'-28'0,"18"8"0,-11 11 0,7 10 0,-7 16 0,6 11 0,-1 5 0,-3-4 0,-4-4 0,-4 0 0,1 6-1793,3 10 1,1 7-1,-3 4 1,-9-1 1792,-11 3 0,-9 1 0,-5 1 0,-4 9 0,-5 3 0,-5 1 0,-1-11 0,-2 1 0,-3 1 0,-2-1 0,-5 2 0,-3 1 0,-3-1 0,-1 1 0,1-8 0,-2 1 0,-2-1 0,-1 1 0,0-1 0,-4 1 0,1 0 0,-1 0 0,0 0 0,1 0 0</inkml:trace>
  <inkml:trace contextRef="#ctx0" brushRef="#br0" timeOffset="173764">25422 11361 24575,'0'-5'0,"0"-7"0,0-11 0,0 6 0,0-4 0,17 18 0,1 2 0,40 1 0,-17 0 0,13 0 0,-8 0 0,0 3 0,2 4 0,-3 0 0,-15 3 0,-6-6 0,-2 8 0,-11-6 0,-1 5 0,-8-6 0,2 3 0,-2-1 0,1 2 0,-1 3 0,-2 5 0,-11 19 0,-7-2 0,-4 1 0,1-5 0,-2 0 0,-8 9 0,-2 2 0,-4 5 0,2 1 0,7-9 0,2 1 0,-8 15 0,3 2 0,6-9 0,5-3 0,7-7 0,3-1 0,-1 1 0,3-1 0,7 10 0,1 0 0,0-15 0,15 9 0,11-4 0,23 8 0,6-1 0,6-10 0,-3-1 0,7-11 0,-4-2 0,2-4 0,-13-6 0,-9-4 0,-17-2 0,-8-1 0,-12 1 0,-4 1 0,0-1 0,-7 0 0,-14 2 0,-4 2 0,-13 4 0,0 15 0,1-8 0,0 13 0,2 3 0,7-3 0,2 4 0,3 2 0,-10 4 0,8 5 0,-7 9 0,17-21 0,2 1 0,-8 20 0,9-17 0,1 1 0,-8 14 0,8 12 0,-2 1 0,7-11 0,0-3 0,5-7 0,0-7 0,1-7 0,0-4 0,4-14 0,-2 4 0,7 0 0,-5-9 0,1-2 0,-3-4 0,-2 1 0,0 34 0,0-4 0,0 5 0,0 4 0,0-1 0,0 2-935,0 6 1,0 3 934,0 9 0,0 2 0,0-1 0,0 1 0,0 7 0,0 0 0,0-21 0,0 1 0,0-1 0,0 0 0,0 0 0,0 0 0,0 3 0,0 0 0,0 1 0,1 3 0,-1 1 0,1-2 0,2-6 0,-1-2 0,1 1 0,-1 4 0,1 2 0,0-3 0,3 10 0,0-1 0,-3 3 0,-1-2 0,1-13 0,0-1 0,-1 10 0,0-3-379,0-16 1,0-2 378,-1 8 0,1 0 0,-2-1 0,0 0 0,-1-3 0,-1 1 0,3 10 0,-2 2 0,-5-6 0,-1 3 0,1 3 0,-1 4 0,-1-2 0,-1 8 0,0-1-803,1-7 0,-1 4 1,3-3 802,3 9 0,1-3 0,0-9 0,0 0 635,2 10 0,-1 1-635,1 4 0,0-1 0,0-5 0,0 0-378,0-11 0,0 2 1,0-3 377,0 1 0,0-1 0,0 2 0,0 2 0,0-3 0,0-4 0,0-1 0,0 16 0,0-2-408,-1-20 0,-1-2 408,-2 2 0,-2-1 1151,2 1 0,-1 1-1151,-5 9 0,-1-2 0,1 15 0,3-24 0,0 0 287,-6 19-287,3-16 2052,-1 3-2052,3-24 1072,2-2-1072,-4 9 0,3-8 0,-1-2 0,8-6 0,-7-10 0,6 5 0,-4-5 0,3 5 0,-1-7 0,-3 8 0,-4-3 0,-16 21 0,7-17 0,-10 24 0,18-30 0,-1 9 0,6-12 0,-4 4 0,2-3 0,-4 3 0,-2-4 0,-9-25 0,14-9 0,4-8 0,-4-14 0,1-1 0</inkml:trace>
  <inkml:trace contextRef="#ctx0" brushRef="#br0" timeOffset="175045">27288 10736 24575,'-17'0'0,"5"-3"0,2 3 0,5-3 0,1 3 0,15 0 0,19 0 0,40 0 0,-30 0 0,1 0 0,2 0 0,0 0 0,-3 0 0,-2 0 0,7 0 0,-2 0 0,-22 2 0,-3-2 0,4 4 0,-1-2 0,4 0 0,-2 0 0</inkml:trace>
  <inkml:trace contextRef="#ctx0" brushRef="#br0" timeOffset="175784">27247 11252 24575,'-6'-6'0,"4"0"0,-2 24 0,4 21 0,0 26 0,0-20 0,0 6 0,0-2-1624,0 12 1,0 1 1623,0-9 0,0 3 0,0-1-367,0 16 0,0-4 367,0-22 0,0-2 0,-1 1 0,2-5 0,3 1 0,3-24 0,11 2 0,21-15 0,27 2 0,-22-4 0,5-3 307,7-5 1,5-3-1,-3 0-307,4 0 0,-1-1 0,-6-2 0,2-2 0,-7 1 0,-9 2 0,-6 1 1578,14-4-1578,-21 7 0,-26 6 0,-23-3 0,-25-12 0,-12-20 0,24 10 0,1 1 0</inkml:trace>
  <inkml:trace contextRef="#ctx0" brushRef="#br0" timeOffset="175992">27530 11770 24575,'-20'0'0,"85"-30"0,-18 22 0,13-12 0,3-1 0,-22 16 0,-2 1 0,2-12 0,0-1 0,2 1 0,0 0 0</inkml:trace>
  <inkml:trace contextRef="#ctx0" brushRef="#br0" timeOffset="176432">28649 11097 24575,'-16'0'0,"13"0"0,39-2 0,27-11 0,-2 1 0,3-2 0,-14 3 0,0 0 0,6-2 0,-2 2 0,-16 5 0,-5 1 0,0 3 0,1-4 0</inkml:trace>
  <inkml:trace contextRef="#ctx0" brushRef="#br0" timeOffset="176686">29062 11165 24575,'-45'40'0,"22"-13"0,0 3 0,-5 8 0,0 5-998,-1 9 0,1 4 998,-3 3 0,0 2-904,12-17 0,-1 0 0,1 0 904,-9 22 0,2-3 0,4-7 0,3-1 202,2-5 1,3-3-203,0 16 0,8-21 0,6-18 0,0-18 0,0-2 0</inkml:trace>
  <inkml:trace contextRef="#ctx0" brushRef="#br0" timeOffset="177069">28796 11840 24575,'0'68'0,"0"-13"0,0-19 0,0-14 0,0-9 0,4-6 0,19-16 0,18-17 0,21-7 0,-24 15 0,2 1 0,3 4 0,1 3 0,-3 2 0,1 4 0,9 2 0,-3 5 0,6 12 0,-5 12 0,-53 16 0,-35 11 0,11-21 0,-6-1 0,-25 3 0,-5-5 0,20-10 0,1-3 0,-10 1 0,7-11 0,11-27 0,20-37 0,14 14 0,1 0 0</inkml:trace>
  <inkml:trace contextRef="#ctx0" brushRef="#br0" timeOffset="177462">29997 10348 24575,'-3'69'0,"1"-13"0,9 8 0,12-20 0,18-34 0,17 2 0,3-12 0,-5 0 0,-48 26 0,-35 31 0,-4-16 0,-5 2 0,8-9 0,-2 0 0,0 1 0,-16 13 0,0 0 0</inkml:trace>
  <inkml:trace contextRef="#ctx0" brushRef="#br0" timeOffset="177701">29431 11346 24575,'-16'53'0,"8"-18"0,3 2 0,2 7 0,4 3 0,1 7 0,2-2 0,8 16 0,-5-28 0,2 1 0,2 5 0,-2 0 0,0 18 0,1-1 0,-10-61 0,1-21 0</inkml:trace>
  <inkml:trace contextRef="#ctx0" brushRef="#br0" timeOffset="178021">29410 11322 24575,'16'-24'0,"22"-10"0,1 11 0,6-1 0,8-5 0,4 0-830,-14 9 0,1 0 0,0 1 830,2 1 0,-1 1 0,1 1-853,17-5 1,0 3 852,-2 4 0,-2 4 0,-7 3 0,-3 3 150,-4 4 1,-2 5-151,-5 4 0,-4 6 0,20 30 0,-34-11 0,-5 5 0,-4 9 0,-4 4 0,-3 1 0,-3 1 0,-1 7 0,0 0 0,0-3 0,0-1 0,0-4 0,-1-1 0,1-1 0,-3 0 0,-4-9 0,-4 0 0,-3 0 0,-3-1 0,-4-5 0,-4-4 0,-3-6 0,-1-5 0,-28 10 0</inkml:trace>
  <inkml:trace contextRef="#ctx0" brushRef="#br0" timeOffset="178373">29665 11736 24575,'25'-23'0,"18"-8"0,-9 18 0,4 1 0,4-6 0,1 0 0,-4 8 0,-2 1 0,27-7 0,-34 24 0,-46 55 0,-10-22 0,-8 3-983,5-6 0,-4 2 1,-1-2 982,-2 0 0,-2-2 0,1-1 0,-10 7 0,1-2-25,11-10 0,3-4 25,-2 2 0,37-21 0,35-9 0,27-23 0,-21 12 0,4-5-340,-4-8 1,2-5-1,-2 0 340,8-3 0,-3-2 0,6-11 0,-6-2 0,-23 15 0,0-1 0</inkml:trace>
  <inkml:trace contextRef="#ctx0" brushRef="#br0" timeOffset="178574">29882 11381 24575,'-8'6'0,"-3"35"0,1 29 0,3-19 0,-1 10-2216,2-7 0,0 8 1,-1 1-1,0-3 2216,-1 2 0,-1-3 0,0 4 0,1 0 0,-1 4 0,1-1 0,-1-4 0,1-5 0,-1-1 0,0 0 0</inkml:trace>
  <inkml:trace contextRef="#ctx0" brushRef="#br0" timeOffset="179045">30816 11028 24575,'-8'-2'0,"1"0"0,3 4 0,2 31 0,0 23 0,1 7 0,4-14 0,1 1 0,-3 20 0,11-3 0,20-27 0,9-10 0,-1-13 0,4-8-945,2-4 1,5-5 0,-2-5 944,-2-7 0,-1-6 0,-1-3 0,1-3 0,0-4 0,-2-2 0,-2-4 0,-2-3 0,-2 0 0,8-17 0,-4-1 0,-6-3 0,1 1 0</inkml:trace>
  <inkml:trace contextRef="#ctx0" brushRef="#br0" timeOffset="179316">31377 10751 24575,'-1'45'0,"-1"22"0,-2-20 0,-1 5-1186,1-4 1,-1 3 0,-1 5 1185,-1 3 0,-3 4 0,1 3 0,1-2-1177,1-2 0,1-1 0,1 0 1,-1 2 1176,-2 5 0,-1 2 0,1-1 0,1-2 0,2 7 0,2-3 0,1-6 268,-2 3 0,2-5-268,0-5 0,2-7 0,0-2 0,0-34 0</inkml:trace>
  <inkml:trace contextRef="#ctx0" brushRef="#br0" timeOffset="179548">31675 10944 24575,'21'58'0,"24"-35"0,17-7 0,0-5 0,7-5 0,4-6-1856,-13-1 0,8-1 1,-1-2-1,-6-6 1856,-5-6 0,-5-6 0,-1 0 0,-6 1 0,-1 0 0,-2-2 0,9-14 0,-4-1 0,-8 4 0,1 0 0</inkml:trace>
  <inkml:trace contextRef="#ctx0" brushRef="#br0" timeOffset="179832">32405 10405 24575,'-4'52'0,"2"-16"0,1 5 0,-4 16 0,-1 9-2458,2-7 0,0 7 1,-1 3-1,0-3 2422,0-10 1,0-3-1,0 1 1,0 4 35,0 4 0,0 5 0,1 2 0,-1-2 0,0-4 0,0 0 0,0-4 0,0-1 0,1 0-41,0-2 1,1-1-1,-1 0 1,2-4 40,-2 3 0,1-2 0,0-3 704,0 15 1,0-7-705,2 6 0,0-23 0,-13-26 0,-3-13 0</inkml:trace>
  <inkml:trace contextRef="#ctx0" brushRef="#br0" timeOffset="180178">31603 11533 24575,'58'-36'0,"-21"17"0,7 2 0,13 1 0,8 1 0,-2 2-1585,-15 4 1,-3 1-1,3 3 1585,11 1 0,2 3 0,-8 5 0,-8 6 0,-9 8 157,-13 12 1,-8 7-158,-5 7 0,-8 5 0,-16 13 0,-10 3-191,2-13 1,-5 2 0,-4 1 190,-2-2 0,-5 2 0,0-2 0,2-4 0,3-5 0,2-3 0,0-1 0,-5 5 0,0 0 0,11-12 0,11-11 0,23-13 0,40 1 0,16-5 0,-8-6 0,5-4 0,4 0 0,7-2 0,-4-3 0,-16-2 0,-2-2 0,-1-2 0,-3 0 0,1 0 0,0-1 0</inkml:trace>
  <inkml:trace contextRef="#ctx0" brushRef="#br0" timeOffset="183840">27455 13927 24575,'0'-4'0,"0"1"0,0 1 0,-1 10 0,9 5 0,4 3 0,13 4 0,3-1 0,7 2 0,-2-2 0,-4 0 0,-7-9 0,-9-1 0,-6-6 0,-4-3 0,-3 0 0,-1 0 0</inkml:trace>
  <inkml:trace contextRef="#ctx0" brushRef="#br0" timeOffset="184129">26782 14504 24575,'52'-5'0,"-15"-1"0,7-1 0,18-4 0,10-2 0,-2 0-2342,-13 2 0,-3 1 1,3-1 2341,-1 0 0,4 0 0,-2 0 0,-5 1 0,13-3 0,-6 2 404,-8 1 1,-4 1-1,19-2 1,-17 4-1</inkml:trace>
  <inkml:trace contextRef="#ctx0" brushRef="#br0" timeOffset="184604">27627 14492 24575,'-9'17'0,"2"10"0,12 19 0,14 17 0,5-3 0,-5-25 0,-1 4 0,-3 16 0,-3 3 0,-1-4 0,-4 3-689,-6-10 0,-3 3 0,-3-1 689,-8 15 0,-7-2-1369,-8-1 0,-6-1 1369,7-19 0,-1-1 0,-2-1 0,-15 14 0,-3-5-67,3-7 0,-2-6 67,7-10 0,-1-7-263,1-8 0,1-6 263,1-9 0,3-9 0,0-15 0,6-11 0,6-22 0,7-10 0,5 20 0,3-2 0,6-2 0,10-12 0,7-1 0,3 7 0,1 8 0,6 7 0,18-2 0,9 14 0,-4 27 0,2 12 0,2 9 0,1 6 0,3 2 0,-2 7 0,-17 0 0,-3 4 0,1 3 0,9 8 0,0 3 0,-4-2-391,5 8 1,-3-1 390,-10-12 0,2 1 0,-5-6 0,13 17 2259,-10-15-2259,-7-17 1293,-8-9-1293,-3-7 0,0-20 0,-1-5 0</inkml:trace>
  <inkml:trace contextRef="#ctx0" brushRef="#br0" timeOffset="185189">28528 13912 24575,'-38'34'0,"13"10"0,10 8 0,4 6 0,6-19 0,2-1 0,2 1 0,2-3 0,12 7 0,9-28 0,12 8 0,5 2 0,24 6 0,-17-3 0,-2 3 0,8 16 0,-32-6 0,-6 4 0,-3-1 0,-7 5 0,-12 8 0,-8 8 0,-1-3-309,4-12 1,-1-2 0,-4 4 308,-7 9 0,-5 6 0,-3-1 0,3-10-885,-6 1 0,-2-6 885,7-8 0,-2 1 0,1-14 0,-23-18-332,19-48 1,5-17 331,11 5 0,6-6 0,0 3 0,2-5 0,6 4 0,12-1 0,10 7 0,26-7 0,-9 52 0,6 13 0,7 11 0,4 10 0,-1 0 0,7 5 0,-1 4-497,-15-9 0,2 5 0,-1 1 0,-4-4 497,7 11 0,-3-2 0,1 1 0,-1-1 753,-8-8 0,0-1-753,5 3 0,0-2 161,12 7 0,-1-4 0,-29-33 0</inkml:trace>
  <inkml:trace contextRef="#ctx0" brushRef="#br0" timeOffset="185392">29841 13580 24575,'66'2'0,"-18"12"0,-7-6 0,1 3 0,14 18 0</inkml:trace>
  <inkml:trace contextRef="#ctx0" brushRef="#br0" timeOffset="186028">29931 13930 24575,'18'-6'0,"7"3"0,4 0 0,4 19 0,-15 5 0,-24 43 0,-24-5 0,-9 2 0,11-15 0,-2 0 0,-11 12 0,3-8 0,12-20 0,26-15 0,23-12 0,11 0 0,16-3 0,-5 0 0,-9 0 0,-12 0 0,-16 12 0,-17 18 0,-15 8 0,-6 5 0,3-5 0,-3 2-893,-13 16 1,-1 0 892,14-16 0,3-2-95,5-8 0,2 0 95,-1 28 0,12-30 0,16-2 0,42-3 0,0-20 0,-7-2 0,2-8 0,5-18 0,-5-10 0,-8-2 0,-4-4 883,7-13 1,-5-2-884,-17 6 0,-6 5 208,3-7-208,1 37 0,-4 51 0,6 0 0,0 2 0,2 15 0,9-1 0,-19-33 0,-3-4 0,-11 0 0,-4 3 0</inkml:trace>
  <inkml:trace contextRef="#ctx0" brushRef="#br0" timeOffset="186272">29288 14460 24575,'-28'-6'0,"-1"19"0,7 14 0,10 29 0,11 5 0,26 0 0,-4-4 0,10-8 0,14-35 0,7-11 0,5-3 0,3-8 0,3-12 0,0-8 0,-21 5 0,1-1 0,0 0 0</inkml:trace>
  <inkml:trace contextRef="#ctx0" brushRef="#br0" timeOffset="186532">30341 14261 24575,'7'0'0,"0"0"0,-4 0 0,5 0 0,2 33 0,-2 8 0,-4-4 0,-1 2 0,-3 27 0,0-16 0,0-17 0,4-19 0,56-9 0,-5-30 0,-3 7 0,0 0 0</inkml:trace>
  <inkml:trace contextRef="#ctx0" brushRef="#br0" timeOffset="186848">29479 15513 24575,'-26'0'0,"8"-1"0,45-9 0,19-5 0,-3-2 0,4-2-1135,4 0 1,6-1 0,-1-1 1134,-4-2 0,0 0 0,3-2 0,-5 2 0,3-2 0,-1 0 0,-2 2 0,-2 2 0,-1 2 0,-1 0 0,5-5 0,0-1 0,-7 6 0,16 0 0</inkml:trace>
  <inkml:trace contextRef="#ctx0" brushRef="#br0" timeOffset="187124">30019 14826 24575,'-22'32'0,"9"-1"0,2 6 0,-3 20 0,0 16-1405,5-20 1,-1 11 0,0 7-1,0 4 1,1 1 0,-1-4-1,2-5 1107,0 3 0,2-5 0,-1-1 0,1 3 0,-1 6 118,1-13 1,0 5 0,-1 4 0,0 1-1,1 1 1,-1 0 0,2-3 0,0-3 0,1-5 179,0 13 0,1-5 0,2-3 0,0-1 0,-1 2-179,1-7 1,0 1 0,0 0 0,1 0 0,-1 0 0,0-1 178,0 7 0,-1 1 0,0-2 0,0 0 0,1 0 0,0-3 0,0-1 0,0 0 0,0-1 0,0 0 0,-1 10 0,0 1 0,1-1 0,-1 0 0</inkml:trace>
  <inkml:trace contextRef="#ctx0" brushRef="#br0" timeOffset="195280">17350 8088 24575,'-2'-30'0,"-2"1"0,-1 20 0,-1-2 0,2 3 0,2 9 0,1 32 0,6 31 0,-1-2 0,-1 2 0,-1 4-1106,1-8 1,1 8-1,-1 0 1,1-4 1105,-1 0 0,0-5 0,1 0 0,-2-4 0,0-1 0,1-1-109,2-4 0,2-1 1,-1 0 108,-1 3 0,0-1 0,1-4 0,2-6 0,0-3 0,-2 4 0,-1-9 0,1-24 0,-1-5 0,-2-5 0,2-31 0,-4-11 0</inkml:trace>
  <inkml:trace contextRef="#ctx0" brushRef="#br0" timeOffset="196037">17140 8058 24575,'-8'-8'0,"3"1"0,1 8 0,4-1 0,19 0 0,13-1 0,37-4 0,-31 0 0,3 1-411,13 1 0,3-1 411,5-1 0,1 1-1161,3 0 0,0 1 1161,2 2 0,-2-1 0,-11 0 0,-3 1-179,-7 2 1,-4 3 178,17 6 0,-22 3 0,-20 11 710,-10-3-710,-9 47 0,-6-32 0,-3 2 1184,-2 14 1,-6 2-1185,-3-11 0,-5-1 0,0-3 0,-5 1 0,-3-4-554,-11 11 0,-3-6 554,12-20 0,-1-6 0,0 2 0,-1-4-317,-2-4 0,1-4 317,-29 1 0,4-6 0,9 0 0,30 1 0,16-5 0,13 4 0,10-4 0</inkml:trace>
  <inkml:trace contextRef="#ctx0" brushRef="#br0" timeOffset="196876">18155 8889 24575,'0'-7'0,"0"2"0,-2 3 0,1 55 0,0-16 0,0 7 0,3 3 0,4-4 0,2-3 0,1 20 0,9 9 0,-7-42 0,-6-4 0,1-14 0,-5-2 0,0-14 0,0-34 0,-1-16 0</inkml:trace>
  <inkml:trace contextRef="#ctx0" brushRef="#br0" timeOffset="197572">16865 9969 24575,'9'0'0,"5"0"0,38-4 0,-2 2 0,-10-1 0,2-1 0,-5 3 0,3-1 0,12-3 0,8-3 0,-2 0-1631,-8 3 0,-2-1 0,4 1 1631,2-1 0,4-1 0,0 1 0,-3 0 0,5-1 0,-3 0 0,-1 1 0,1 2 0,-1 0 0,0 0-352,-1-1 1,-2 0 0,0 0 351,16 1 0,-1-1-428,-2-1 0,-5 0 428,7 0 0,-12 0 0,-44 3 776,-6 1 1,-2 1 0,-4-1 0</inkml:trace>
  <inkml:trace contextRef="#ctx0" brushRef="#br0" timeOffset="226874">14114 18193 24575,'-27'34'0,"0"1"0,3-5 0,0-1 0,-16 17 0,9-19 0,-7-5 0,13-16 0,-17 1 0,17-14 0,-8-5 0,6-16 0,2-6 0</inkml:trace>
  <inkml:trace contextRef="#ctx0" brushRef="#br0" timeOffset="229226">14380 17889 24575,'14'-10'0,"-4"0"0,-3 5 0,-2-4 0,1 6 0,-3-4 0,2 6 0,-4-2 0,0 3 0,-8 13 0,-7 2 0,-3 7 0,-3-5 0,-10 8 0,13-11 0,-13 11 0,17-17 0,5-1 0,4-4 0,-1-2 0,3 1 0,-4-2 0,3 0 0,0 0 0,-11 2 0,2-1 0,-6 3 0,6 1 0,3-2 0,0 2 0,-14 2 0,2 4 0,-11 6 0,11-2 0,7-6 0,4-3 0,4-5 0,1 3 0,-1-2 0,-1 1 0,-6 3 0,-4 4 0,0 4 0,0-3 0,5-3 0,0-5 0,3 0 0,1-2 0,4 1 0,2-2 0,1 1 0,-5 2 0,2-2 0,-7 3 0,2-3 0,-5 2 0,0-1 0,-2-1 0,4 0 0,4-1 0,3 0 0,4-17 0,0-6 0</inkml:trace>
  <inkml:trace contextRef="#ctx0" brushRef="#br0" timeOffset="248609">27327 17308 24575,'-3'0'0,"0"0"0,14-33 0,4-8 0</inkml:trace>
  <inkml:trace contextRef="#ctx0" brushRef="#br0" timeOffset="251486">14772 8353 24575,'0'-12'0,"0"1"0,0 8 0,0-1 0,0-1 0,-2 12 0,-9 29 0,-12 21 0,-4 9 0,4-3 0,-2 3-1306,1-4 1,-3 4 0,2-2 1305,4-10 0,2-2 0,-1 3 0,2 0 0,0 4 0,0 0 0,1-5 0,0-4 0,2-3 0,-1 2 0,0 11 0,0 3 0,2-9 0,-1 11 0,9-21 0,2-17 0,0-12 0,3-3 0,-6 3 3916,-4 7-3916,-6-1 0,-6 1 0,5-10 0,6-20 0,7-10 0</inkml:trace>
  <inkml:trace contextRef="#ctx0" brushRef="#br0" timeOffset="252086">14687 8289 24575,'6'-11'0,"-1"4"0,5 3 0,4 5 0,2 5 0,6 5 0,10 18 0,-3-1 0,11 11 0,-19-4 0,-3 3 0,15 23 0,-13-12 0,-2 2 0,-3-8 0,-1-1-736,2 5 0,-1 1 736,0-1 0,1 1 0,4 7 0,2 3 0,-4-8 0,0 2 0,1-2 0,5 6 0,-1 0 0,-4-8 0,-1 2 0,-1-6 0,0-8 0,-2-3-54,0 2 1,-2-1 53,5 17 0,-4-16 0,-9-18 0,-4-13 0,-25-6 0,-12-22 0,-24-7 0</inkml:trace>
  <inkml:trace contextRef="#ctx0" brushRef="#br0" timeOffset="252563">14134 9530 24575,'33'1'0,"-2"2"0,27-2 0,-3 4 0,4-1 0,-17-3 0,2 0-840,3 1 0,5 0 0,-4-2 840,3-3 0,-3-2 0,1-2 0,-1 0-277,2 1 1,0-2 276,-7-1 0,-1-2 0,4 2 0,-2-1-194,-4-2 1,-2 1 193,26-4 0,-21 5 0,-21 9 440,-13 0 0,-10-2 1,-4-1-1</inkml:trace>
  <inkml:trace contextRef="#ctx0" brushRef="#br0" timeOffset="253334">16823 7813 24575,'-21'3'0,"-14"9"0,-11 12 0,-9 17 0,23-19 0,2 3 0,3 8 0,0 6 0,-1 2 0,-1 4 0,2 2 0,6-2 0,4 0 0,-1 4-1132,0 1 1,-1 4 0,1 0 0,2-1 1131,1 10 0,2-2 0,1 2-990,3-10 1,0 1 0,1 0 0,1 1 989,1 2 0,1 0 0,0 1 0,1-1 0,0-2 0,1-1 0,-1 0 0,2-1-66,1 17 0,1-1 0,1-5 66,4 8 0,3-5-426,2-12 0,6-5 426,7-11 0,6-3 0,4-5 0,2-2 468,1 0 0,0-3-468,0-4 0,0-4 0,27 9 3780,-7-5-3780,-9-9 635,-18-1 0,-13-10 1,-12 0-1</inkml:trace>
  <inkml:trace contextRef="#ctx0" brushRef="#br0" timeOffset="253989">18883 7813 24575,'29'43'0,"1"-1"0,2 2 0,3 1 0,3 1 0,3 3-1432,1 3 0,5 4 0,-3-2 1432,-8-12 0,-1-1 0,1 1-620,7 10 1,0 2 0,-3-3 619,0 0 0,-7 3 0,-14-2 0,-4 5 0,-3-1 0,1 13 0,-7 1 0,-11-7 0,-6 3 0,-4-4 0,-3-13 0,-3-4 0,-4-2 0,-5-1 0,-4-2 0,0 0 0,-10 13 0,0-1 615,-6-5 0,3-5-615,-2 1 0,8-10 0,36-33 0,4-2 0</inkml:trace>
  <inkml:trace contextRef="#ctx0" brushRef="#br0" timeOffset="273100">29476 18682 24575,'-3'-9'0,"1"3"0,2 2 0,0 2 0,0-1 0,0 0 0,0-1 0,-1 2 0,-1-1 0,-1 3 0,1 2 0,-1-2 0,1 2 0,1-3 0,0-1 0,1-1 0,0-2 0,0 0 0,5-4 0,6 0 0,3-10 0,9 10 0,-1-2 0</inkml:trace>
  <inkml:trace contextRef="#ctx0" brushRef="#br0" timeOffset="277269">28762 18658 24575,'-6'0'0,"34"-10"0,29-1 0,-12-3 0,5-2 0,-3 5 0,3 0 0,-1-1-1152,6-7 0,-1 0 1152,10 1 0,0 2-38,-17 1 1,-4 3 37,10 2 0,-5-3 0,-34 13 0,-9-1 0,-1 0 1695,-2 1-1695,-2-4 684,3 4-684,0-6 0,0 1 0,0-1 0,-1 5 0,-14 7 0,-9 18 0,-20 23 0,15-16 0,0 4-362,-3 15 1,0 3 361,-1-4 0,0 2-1022,2 10 0,0 1 1022,2-11 0,0-2 0,2-1 0,1-3-120,5-9 0,2-4 120,-11 19 0,11-11 0,4-13 640,6-2-640,1-6 522,5-6 0,0-5 1,0-6-1</inkml:trace>
  <inkml:trace contextRef="#ctx0" brushRef="#br0" timeOffset="277548">29343 18930 24575,'0'8'0,"0"33"0,0 21 0,0-14 0,0 8 0,0-3-1918,0 1 1,0 0 1917,0-2 0,0 2 0,0-4 0,0-7 0,0-5 1191,0 28-1191,0-15 156,9-29 1,13-42 0,11-28 0</inkml:trace>
  <inkml:trace contextRef="#ctx0" brushRef="#br0" timeOffset="277720">29584 18954 24575,'15'54'0,"5"8"0</inkml:trace>
  <inkml:trace contextRef="#ctx0" brushRef="#br0" timeOffset="279524">29915 18406 24575,'-6'2'0,"1"11"0,12 12 0,2 14 0,3 5 0,-2-10 0,2 1 0,4 12 0,1 0 0,2 18 0,0-23 0,-6-2 0,-5-22 0,-2-7 0,-6-16 0,-1-25 0,-3-13 0</inkml:trace>
  <inkml:trace contextRef="#ctx0" brushRef="#br0" timeOffset="280000">29962 18384 24575,'-5'-12'0,"21"-3"0,21 5 0,24 0 0,-26 5 0,3 1 0,8 2 0,-2 2 0,17 2 0,3 15 0,-42 12 0,-11 18 0,-8 7 0,-11 7 0,-11-10 0,-4 0 0,3-18 0,-1-1 0,-9 15 0,0-4 0,-5-8 0,13-16 0,1-8 0,10-20 0,0-23 0,3-8 0,-1-17 0,4 10 0,1 1 0,2 4 0,2 19 0,4 12 0,11 5 0,6 7 0,11 8 0,-4 8 0,1 9 0</inkml:trace>
  <inkml:trace contextRef="#ctx0" brushRef="#br0" timeOffset="280355">29384 19315 24575,'-12'-16'0,"3"-1"0,26 4 0,28-17 0,-4 10 0,8-2 0,-1 1 0,12-4 0,3 0-475,-7 4 1,4-1-1,-4 3 475,-1 4 0,-1 3 0,6 3 0,-2 2-61,-20 2 1,-1 1 60,5 2 0,-5 2 0,-10 0 0,-4 0 0</inkml:trace>
  <inkml:trace contextRef="#ctx0" brushRef="#br0" timeOffset="280701">30163 19179 24575,'-6'32'0,"2"13"0,3-7 0,2 3 0,-1-4 0,0 1 0,-1 2 0,2 1 0,0 2 0,0-1 0,0 22 0,0-24 0,1-2 0,-2-6 0,5-17 0,7-53 0,14-17 0,-10 16 0,2-1 0,6 5 0,3 1 0,0 3 0,1 1 0,4 3 0,1 2 0,-2 3 0,-1 0 0,22-18 0,2 9 0,-30 10 0,1 12 0,-25 8 0</inkml:trace>
  <inkml:trace contextRef="#ctx0" brushRef="#br0" timeOffset="281036">30042 19395 24575,'-40'29'0,"1"8"0,-10-1 0,5 16 0,0-7 0,8 12 0,4-10 0,10-3 0,7-16 0,8 2 0,5-7 0,20-3 0,11-3 0,26-7 0,14-5 0,-30-5 0,2-3 0,8-4 0,2-4-1195,6-5 0,2-1 1195,5 0 0,1 0 0,-19 5 0,0-2 0,-1 3 0,13 0 0,-1 1 0,-2 0 0,0 0 0</inkml:trace>
  <inkml:trace contextRef="#ctx0" brushRef="#br0" timeOffset="282276">30863 18489 24575,'0'-30'0,"0"9"0,-4 7 0,3 6 0,-3 0 0,4 5 0,-18 37 0,-9 19 0,-1-3 0,2 3 0,1-4 0,7-18 0,14-25 0,15-1 0,11-5 0,9 1 0,14-1 0,-30 23 0,-24 23 0,-13 8 0,4-15 0,-3 2 0,-11 20 0,2-2 0,2-4 0,20-24 0,5 0 0,3-12 0,5 6 0,2-6 0,13 17 0,-1 3 0,-9-6 0,-2 3 0,1 18 0,-6 10 0,-3-17 0,0-15 0,5-26 0,13-48 0,6-28 0,-3 8 0,4-5-144,-5 17 1,4-3-1,1-1 1,-1 1-1,6-11 1,0 0-1,1 2 1,5 1-1,-1 0 1,1 0-1</inkml:trace>
  <inkml:trace contextRef="#ctx0" brushRef="#br0" timeOffset="282971">31677 17768 24575,'-9'0'0,"0"1"0,-3 23 0,-3 20 0,-1 15 0,0 7 0,6-16 0,1 1 0,-5 17 0,2-2 0,9-21 0,1-6 0,-2 5 0,22-7 0,20-33 0,26-21 0,-28 11 0,1-1 0,8-8 0,-2 0 0,6 4 0,-3 1 0,-35 10 0,-10-2 0,-9 2 0,-5-2 0,-10-7 0,-2-4 0</inkml:trace>
  <inkml:trace contextRef="#ctx0" brushRef="#br0" timeOffset="283905">31267 18864 24575,'-40'0'0,"3"0"0,16 0 0,5 3 0,22 1 0,28-1 0,12-6 0,-4-7 0,2-4-239,1 6 1,4-1 0,-3-3 238,8-12 0,-3 0 0,-5 6 0,-2 2 0,-5 3 0,-3 2 0,20 1 0,-16 9 0,-17 15 0,-14 20 0,-5 28 0,-17 6 0,3-27 0,-3-1 0,-6-6 0,-3-2 0,0 1 0,-2-2 0,-29 13 0,22-24 0,4-19 0</inkml:trace>
  <inkml:trace contextRef="#ctx0" brushRef="#br0" timeOffset="284184">31633 18950 24575,'-32'42'0,"1"-1"0,0-4 0,4-3 0,-4 8 0,6-13 0,11-4 0,7-8 0,14-6 0,21-5 0,18-25 0,9-4 0,-24 2 0,-3-2 0,11-17 0,-13 6 0,-15 12 0,-20 13 0,-4 6 0</inkml:trace>
  <inkml:trace contextRef="#ctx0" brushRef="#br0" timeOffset="284416">31374 19007 24575,'-25'40'0,"0"-1"0,-2 5 0,4 3 0,11 5 0,3 3-1973,-2-9 0,0 3 1,0 0 1972,-1 2 0,1 2 0,0 0 0,3 1 0,1-1 0,1 0 119,-2 14 0,5-3-119,8-17 0,9-5 401,7-10 0,10-11-401,25-23 0,14-19 0,-1-3 0,-6-2 0,-2-3 0,5-4 0,-11 4 0,4-2 0,2-2 0,-2-1 0,-2-1 0,-1-7 0,1 0 0,-1 0 0,1 0 0</inkml:trace>
  <inkml:trace contextRef="#ctx0" brushRef="#br0" timeOffset="285008">32283 18486 24575,'34'-47'0,"7"9"0,-5 20 0,4 5 0,0 1 0,1 9 0,5 19 0,-4 10 0,-13 1 0,-5 6-1524,1 23 0,-11 7 1524,-21 4 0,-10 2 0,4-21 0,-2 1 0,-2-1 0,-6-1 0,-2-1 0,-2-2 0,-2-2 0,-2-3 0,0-1 0,-11 10 0,-1-5 358,5-9 0,3-5-358,-1 3 0,13-19 0,20-44 0,0-24 0,3 9 0,4-3 0,4-1 0,3 4 0,7-15 0,17 26 0,-8 49 0,15 15 0,-21 0 0,0 4 1166,3-2 0,0 3-1166,8 22 0,1 1 0,-7-17 0,2 0 0,7 12 0,2-5 0,-9-22 0,1-6 0,30 11 0</inkml:trace>
  <inkml:trace contextRef="#ctx0" brushRef="#br0" timeOffset="285345">32534 18591 24575,'18'-9'0,"39"-9"0,-5 0 0,5-2-1933,-10 7 0,3 0 1,0-1 1932,1-3 0,-1-1 0,1 0 0,0 2 0,0 0 0,-1 0 844,15-6 1,-1 1-845,-4 2 0,-5 1 943,3-3-943,-18 8 0,-52-2 0,-4-2 0</inkml:trace>
  <inkml:trace contextRef="#ctx0" brushRef="#br0" timeOffset="285584">33323 18056 24575,'-22'15'0,"2"27"0,15-2 0,3 5-1756,-5 21 1,-2 7 1755,3-15 0,0 4 0,1 2-1183,0-8 1,0 3 0,0 1-1,1-1 1183,0 0 0,1-1 0,0 1 0,1 0 0,0 4 0,1-1 0,0 2 0,1 1-96,-1-8 1,1 2 0,0 1 0,1-2 0,-1-3 95,0 17 0,0-4 0,0 1 0,0-12 0,1 3 0,-1-3 0,-1-11 0,-1 1 0,-4-21 0,-13-39 0,4-24 0,1 0 0</inkml:trace>
  <inkml:trace contextRef="#ctx0" brushRef="#br0" timeOffset="285743">32840 19161 24575,'46'-5'0,"0"0"0,0 2 0,0 0 0,-4 0 0,-1 1 0,3 1 0,-1 2 0,2 2 0,-2 1 0,-6-3 0,-2 0 0,31 6 0</inkml:trace>
  <inkml:trace contextRef="#ctx0" brushRef="#br0" timeOffset="285999">33811 18192 24575,'-12'-7'0,"20"2"0,18 15 0,15 8 0,5 17 0,-22 9 0,-8 6 0</inkml:trace>
  <inkml:trace contextRef="#ctx0" brushRef="#br0" timeOffset="286663">33705 18676 24575,'-16'42'0,"-1"1"0,4-6 0,3-3 0,5 12 0,5-7 0,0-8 0,0 13 0,4-1 0,3-4 0,19-14 0,14-48 0,-10-2 0,1-6-584,2-12 0,-2-2 584,-3 7 0,-4 2 0,8-16 0,-18 35 0,-9 31 0,-3 4 0,5 20 0,0-15 1168,5-4-1168,7-12 0,22-4 0,-8-27 0,5-16 0,-2 2 0,9-2 0,-1-4-811,-12 5 1,1-6 0,-2-2-1,-3 4 811,-3-1 0,-4 2 0,-1 1 0,4-16 0,-4 4 0,-5 13 0,-3 5 0,-1-7 0,-9 39 0,-2 30 0,0 18 0,11 11 0,15-12 0,8-1 0,-3-12 0,3-2 0,17 13 0,3-2 0,-3-7 0,-2-3 0,-18-7 0,-3 0 0,3 1 0,-9 4 3242,-33 41-3242,-7-38 0,-7 0 0,-9 15 0,-10-2 0,0-19 0,-7-4 0,3-3-653,-4 5 1,0-3 652,-8-4 0,6-4 0,16-4 0,23-11 0,54-31 0,-10 0 0,4-7 0,-1 1 0,5-7 0,-1-1 0,-5 7 0,0-3 0,-10 5 0,-13-12 0</inkml:trace>
  <inkml:trace contextRef="#ctx0" brushRef="#br0" timeOffset="287236">28911 20745 24575,'32'-17'0,"1"0"0,10-1 0,5-1 0,-6 0 0,2-4 0,1 1-2139,6-3 0,2 0 0,0 0 2139,-1 3 0,1 0 0,1 1 0,7-2 0,1 0 0,-5 2 312,-2-1 1,-3 3 0,-1 8 0,-8 1 0,-22-5 0</inkml:trace>
  <inkml:trace contextRef="#ctx0" brushRef="#br0" timeOffset="287564">29751 20323 24575,'-14'55'0,"2"11"0,8-29 0,2 2 0,1 6 0,0 2-1967,-2 7 1,1 2 1966,1 5 0,2 1 0,-2 6 0,0 0 0,2 1 0,-2-2 0,-2-6 0,-1-4 0,0-12 0,-4-6 1219,-13 9-1219,-2-22 643,-5-19-643,3-1 0,-2-10 0,1-16 2071,7-5-2071,5-20 0,28-22 0,5 23 0,6-2-531,0 7 0,4-1 0,3 0 531,5 0 0,4 1 0,0 1 0,-1-2 0,1 0 0,1 1 0,1 4 0,0 0 0,0 0 0</inkml:trace>
  <inkml:trace contextRef="#ctx0" brushRef="#br0" timeOffset="288055">30428 20328 24575,'-11'-50'0,"6"18"0,0-3 0,2 27 0,-4 10 0,-16 47 0,-1 25 0,8-15 0,1 4-537,0-13 0,-2 4 1,1 2-1,2-3 537,4 8 0,3-3 0,-1 1-1011,-3-2 1,-1 0 0,3-1 1010,3-1 0,2 1 0,0-3 0,-7 18 0,1-2 0,2-2 0,-1-8 0,-8-4 0,-5-8 0</inkml:trace>
  <inkml:trace contextRef="#ctx0" brushRef="#br0" timeOffset="288387">29863 20825 24575,'12'-19'0,"32"-7"0,-5 4 0,5-2-1853,-1 3 0,3 1 1,0-1 1852,-1-2 0,1 0 0,0 1 0,2 4 0,-1 1 0,-2 3 536,4-3 1,-4 6-537,25 19 1019,-33 30-1019,-25-4 0,-6 6 0,-9 12 0,-5 4-321,-1 4 0,-4 1 321,-3-1 0,0-2 0,5-6 0,2-2 0,2-8 0,4-2 0,10 22 2808,12-21-2808,13-16 526,14-9-526,-4-10 0,-6-3 0,-18-15 0,-11-5 0,-7-10 0</inkml:trace>
  <inkml:trace contextRef="#ctx0" brushRef="#br0" timeOffset="288583">29719 21069 24575,'-40'0'0,"10"2"0,28-1 0,33 4 0,36-5 0,-13 8 0,5 2-80,6-5 0,3 1 1,-17 3-1,2 3 1,0-2-1,-2-1 1,1-1-1,0 0 1</inkml:trace>
  <inkml:trace contextRef="#ctx0" brushRef="#br0" timeOffset="289186">31305 20305 24575,'-3'-15'0,"-16"13"0,-11 26 0,-4 11 0,5-5 0,-1 3 0,-14 22 0,5 2 0,7-2 0,13-4 0,35-44 0,51-15 0,-9-8 0,-13 1 0,-6 5 0,-18 14 0,-32 16 0,-12 12 0,-3 3 0,-11 10 0,-2 10 0,33-20 0,2-4 0,5 14 0,5 2 0,-3 8 0,-1 5 0,2-14 0,-1 2 0,-2 3 0,1 3 0,-2-5 0,-2-11 0,-1-4 0,2 36 0,-4-43 0,8-40 0,6-29 0,-3 1 0,0 0 0</inkml:trace>
  <inkml:trace contextRef="#ctx0" brushRef="#br0" timeOffset="289397">31606 20231 24575,'21'6'0,"31"5"0,-15-8 0,2-2 0,16 3 0,3-1-1416,-6-2 1,0-2 1415,-1 1 0,-2 0 897,21 0-897,-31 13 0,-51 7 0,-26 13 0</inkml:trace>
  <inkml:trace contextRef="#ctx0" brushRef="#br0" timeOffset="289587">31414 20755 24575,'58'-32'0,"-1"-1"0,1 1 0,-5 3 0,-2 1 0,-2 0 0,12-6 0,-3 4-772,-8 10 1,-4 5 771,16 1 125,-22 25 0,-35 6 1,-12 14-1</inkml:trace>
  <inkml:trace contextRef="#ctx0" brushRef="#br0" timeOffset="289790">31827 20758 24575,'-4'54'0,"0"0"0,0 1 0,-1 0 0,1 0 0,-2-4 0,-3 8 0,-1-3 0,-1 1 0,-4 1 0,1-8 0,-3 2 0,1-6 0,1-4 0,-2-3 0,-5 4 0,-2-8 0,-6-18 0,0-32 0,-3-10 0</inkml:trace>
  <inkml:trace contextRef="#ctx0" brushRef="#br0" timeOffset="290420">32369 20338 24575,'0'42'0,"0"8"0,0 7 0,0-5 0,0 3-1447,0-2 0,0 3 0,0-4 1447,1 4 0,-1-4 0,0-2 0,0-3 667,2-7 0,0-6-667,-1-12 0,2-58 0,-2-5 0,-1-8-814,2-19 1,2-4 813,2 24 0,2 0 0,2 2 0,4-12 0,4 6-236,5 9 0,5 9 236,34 6 0,-9 23 0,2 9 0,-11 9 0,0 4 972,13-1 0,-5 6-972,-20 3 0,-8 7 0,-5 16 0,-10 3 0,-12-10 0,-6 1-513,-2 21 0,-8-4 513,-9-25 0,-4-7 2263,-26 14-2263,2-29 0,4-35 570,20-7-570,17-3 0,9-4 0,22-15 0,16 15 0,10 5 0,-3 17 0,4 5 172,16-5 0,1 1 0,-20 3 0,-2-1 0,-1-3 0,0 1 0</inkml:trace>
  <inkml:trace contextRef="#ctx0" brushRef="#br0" timeOffset="290771">33112 20520 24575,'-42'-28'0,"68"6"0,41 4-2028,-21 11 0,6 1 0,0-1 2028,0-3 0,-1 0 0,0 0 0,3 0 0,0-1 0,-1 3 50,-1 3 1,-1 2-1,-4 0-50,-2-3 0,-5 0 1299,23 2-1299,-58-4 0,-26-9 0,-9-7 0</inkml:trace>
  <inkml:trace contextRef="#ctx0" brushRef="#br0" timeOffset="291096">33736 20124 24575,'-5'54'0,"0"-1"0,0 0 0,0 1 0,-2 18 0,1 0 0,3-4 0,2 4 0,2-3-2256,-3-14 1,-1 0 0,0 1 2255,-1 3 0,0 1 0,-1-2 0,0-3 0,-2 0 0,0 0-135,-2 7 0,-1 1 1,1-6 134,1-4 0,-1-5 757,0 2 0,-3-17-757,-9-41 0,-1-35 0,5 12 0,1-3 0,6-9 0,2 0 0,-1 4 0,3 2 0,3-2 0,3 1 0,0 2 0,4-1 0,12-12 0,5 1 0,-1 13 0,2 1 658,11-9 0,2 4 0,11-6 1,-8 8-1</inkml:trace>
  <inkml:trace contextRef="#ctx0" brushRef="#br0" timeOffset="291479">33983 20145 24575,'20'-20'0,"41"4"0,-24 14 0,3 4 0,29 5 0,-1 5 0,-26-2 0,-4 2 0,4 5 0,-7 4 0,-13 15 0</inkml:trace>
  <inkml:trace contextRef="#ctx0" brushRef="#br0" timeOffset="291723">34202 20461 24575,'-15'3'0,"-1"3"0,13 24 0,-2 20 0,4-8 0,0 5-538,-2 4 1,-2 6 537,2 1 0,-1 9 0,0 2 0,1-7-1033,-2-7 0,1-5 1,0 5 1032,1 5 0,-1 5 0,2-1 0,0-10 0,0-2 0,2-8 0,0 18 0,5-30 0,10-45 0,7-17 0</inkml:trace>
  <inkml:trace contextRef="#ctx0" brushRef="#br0" timeOffset="292240">34649 20016 24575,'-2'-37'0,"19"9"0,18 21 0,28 3 0,-25 3 0,2-1 0,0 0 0,2 1 0,9 0 0,-1 1 0,18 2 0,2 8 0,-47 1 0,-3 5 0,-16-8 0,4-2 0,-5-6 0,2 22 0,11 44 0,-10-27 0,-2 6 0,0 3 0,0 8 0,-1 2 0,0-5-1269,-1-2 1,-1-4 0,0 5 1268,-2 5 0,0 5 0,-1 1 0,0-5 0,-1-1 0,-1-4 0,0 0 0,2 0 0,0 1 0,-2 1 0,-3 8 0,-1 1 0,2-6 0,3-8 0,0-4 0,-2 12 0,-7-9 0,-15-26 0,-3-11 0,-19-2 0</inkml:trace>
  <inkml:trace contextRef="#ctx0" brushRef="#br0" timeOffset="292772">34440 20720 24575,'-10'9'0,"2"22"0,3 12 0,3 28 0,1-33 0,-1 2 0,2 6 0,0 4 0,0-3 0,0-2 0,0-1 0,2 17 0,-1-9 0,0-32 0,3-44 0,-3-12 0,-1-8 0,0-11 0,2-5-382,1 0 0,1-4 0,2 5 382,1 5 0,3 3 0,4-11 0,9 12-202,40 23 202,-14 16 0,17 4 0,-26 20 0,-7 13 0,-7 16 1134,-15 19-1134,-17-7 0,-7 2 0,1-12 0,-3 0 0,-5 9 0,-7-6 107,-4-20 0,0-9-107,3-11 0,-9-15 0,35-26 0,13-8 0,10 3 0,4 1 0,13-15 0,-8 19 0,-2 3 0,-9 5 0,-13-1 0,-13 3 0</inkml:trace>
  <inkml:trace contextRef="#ctx0" brushRef="#br0" timeOffset="294447">27332 19850 24575,'-39'3'0,"31"-1"0,50-2 0,28-7 0,-25 1 0,2-2 0,17-3 0,-1 0-968,-17 4 1,0 1 967,15-3 0,-4 4 0,-2 8 0,-13 11 0,-20 6 0</inkml:trace>
  <inkml:trace contextRef="#ctx0" brushRef="#br0" timeOffset="295344">27063 22626 24575,'-5'5'0,"25"-4"0,22 5 0,-3-5 0,4-1 0,16 4 0,0 2 0,-12 0 0,-3 3 0,3 1 0,-5 3 0,-7 8 0,-18-4 0,-9-7 0,-24-2 0,-18-5 0,-18 0 0,-4-3 0,19 0 0,12 0 0,28 0 0,33-1 0,20-7 0,-19 0 0,1-4 0,-1-2 0,1-1 0</inkml:trace>
  <inkml:trace contextRef="#ctx0" brushRef="#br0" timeOffset="295943">28314 22328 24575,'33'-20'0,"6"-3"0,11-5 0,-4 2 0,-2 5 0,-1 0 0,5-6 0,3-2 0,-13 10 0,-20 14 0,-33 24 0,-5 8 0,-4 10 0,-6 12 0,-5 12 0,-1 3 0,2-7-1313,3-5 0,1-4 1,-1 4 1312,-2 8 0,-3 7 0,1-2 0,8-10 0,4-5 0,6-7 0,3-2 0,1-1 0,2-2 0,2-3 0,-5 15 0,-2-9 0</inkml:trace>
  <inkml:trace contextRef="#ctx0" brushRef="#br0" timeOffset="296123">28049 23072 24575,'-6'70'0,"0"-10"0,12-11 0,11-4 0,10-3 0,6 4 0,-3-21 0,-15-24 0,-6-24 0</inkml:trace>
  <inkml:trace contextRef="#ctx0" brushRef="#br0" timeOffset="296364">28080 23022 24575,'57'-24'0,"-1"1"0,1-1 0,0 1 0,-1-1 0,1 1 0,11-3 0,1 0 0,0 1 0,-4 2 0,-5 1-2376,6-4 0,-6 3 1,0 2 2375,4 2 0,0 2 0,-3 3 0,-12 5 0,-2 2 0,-2 1 729,10-2 1,-5 5-730,12 22 1250,-29 13-1250,-25 15 0,-29-8 0,-9-1 0,5-11 0,-2-2 0,-16 7 0,-3-3 0,10-12 0,-1-1 0</inkml:trace>
  <inkml:trace contextRef="#ctx0" brushRef="#br0" timeOffset="296552">28586 23066 24575,'-20'6'0,"4"7"0,1 6 0,8 14 0,6 20 0,6-15 0,6 2 0,4-29 0</inkml:trace>
  <inkml:trace contextRef="#ctx0" brushRef="#br0" timeOffset="296708">28684 22984 24575,'0'62'0,"0"0"0,0-1 0,0 1 0,1-5 0,-1 1 0,1-3 0,2-6 0,5 3 0,1-6-832,2 2 0,4-3 832,3-9 0,5-6 0,31 9 0,8-25 0</inkml:trace>
  <inkml:trace contextRef="#ctx0" brushRef="#br0" timeOffset="297219">29807 22291 24575,'-19'12'0,"-1"20"0,7 18 0,5 12 0,4 3 0,4-11 0,0-3 0,0-25 0,7-24 0,2-49 0,0 10 0,0-5 0,0-14 0,2-5 0,4 14 0,2-2 0,1 3 0,3-4 0,2 3 0,6-1 0,6 8 0,3 24 0,0 10 0,16 9 0,9 20 0,-44 19 0,-8 9 0,-2-10 0,-4 3 0,-2 19 0,-8 2 0,-14-5 0,-6-7 0,7-16 0,-3-5 0,-11 4 0,-4-12 0,-26-46 0,30-33 0,11 15 0,8-5 0,29-15 0,13 2 0,-10 21 0,5 4 0,13-5 0,4 9 0,17 18 0,-19 25 0,-6 8 0</inkml:trace>
  <inkml:trace contextRef="#ctx0" brushRef="#br0" timeOffset="297487">29463 23011 24575,'-27'-5'0,"7"-1"0,33-15 0,31-9 0,-7 6 0,7-2-1088,14-2 1,10-3 0,-1 2 1087,-13 6 0,-2 2 0,3 0-481,-2 3 0,3-1 0,-1 2 0,-4 1 481,15-3 0,-7 6 0,-10 9 0,-3 2 0,-10-1 0,1-1 0</inkml:trace>
  <inkml:trace contextRef="#ctx0" brushRef="#br0" timeOffset="297818">30041 22989 24575,'-10'32'0,"2"8"0,8 3 0,0 9 0,2 4 0,1 2 0,3 3 0,-3-14 0,1-20 0,-4-19 0,16-30 0,10-7 0,-1 3 0,3-2-610,3 3 0,1-1 610,6-6 0,2-1 0,-1 1 0,-1 1 0,-4-1 0,-1 2 0,22-13 0,-26 11 0,-15 12 0,-29 10 0,-12-1 0</inkml:trace>
  <inkml:trace contextRef="#ctx0" brushRef="#br0" timeOffset="298112">30034 22995 24575,'-41'53'0,"0"0"0,0-1 0,4-2 0,2 0 0,5-3 0,5 5 0,5-1-1475,3 0 1,1-1 1474,1-2 0,1-2 0,3-8 0,0-3 933,-3 16-933,4-30 484,14-14-484,58-11 0,3-1-920,-6 2 0,4 1 920,-10 1 0,-1 1 0,3 1 0,3 2 0,-4 3 0,3 2 0,-1-1 0,-9-3 0,0 0 0,1 1 0,8 1 0,1 0 0,-3-1 0,8-2 0,0 0 0</inkml:trace>
  <inkml:trace contextRef="#ctx0" brushRef="#br0" timeOffset="302863">31023 22200 24575,'-10'0'0,"3"0"0,2 0 0,1 0 0,2 0 0,-1-1 0,6 3 0,15 2 0,9 3 0,13 2 0,1-4 0,13-1 0,-16-4 0,1 8 0,-26 1 0,-7 3 0,-6-2 0</inkml:trace>
  <inkml:trace contextRef="#ctx0" brushRef="#br0" timeOffset="303076">30941 22712 24575,'-10'0'0,"18"-2"0,22-15 0,7 10 0,4 0 0,20-11 0,-22 23 0,-5 8 0,-10 21 0,-12 25 0</inkml:trace>
  <inkml:trace contextRef="#ctx0" brushRef="#br0" timeOffset="303219">30877 23368 24575,'36'-17'0,"-1"0"0,7-15 0,1-6 0,-5 4 0,2-3 0,-2-1 0,-4 0 0,-1-1 0,-2 1 0,11-18 0,1 1 0</inkml:trace>
  <inkml:trace contextRef="#ctx0" brushRef="#br0" timeOffset="303428">31312 22633 24575,'5'-7'0,"24"-13"0,4-1 0,7-3-555,7-4 0,1-2 555,-1-3 0,0-2 72,2 1 1,-6-1 0,-2-20-1,-8-2 1</inkml:trace>
  <inkml:trace contextRef="#ctx0" brushRef="#br0" timeOffset="303674">31567 22202 24575,'-30'62'0,"0"1"0,0-1 0,0 0 0,2-7 0,1 0 0,2-4 0,7-5 0,9-1 0,4-5 0,-2 19 0,9-8 0,47-21 0,2-21 0,-8-24 0,8-13 0,-5-1 0,-2-4 0,-4-5-841,-4-2 0,-1-5 0,-5 1 841,-6-1 0,-7 1 0,-9-1 0,-3 2 0,3-27 0,-10 1 0</inkml:trace>
  <inkml:trace contextRef="#ctx0" brushRef="#br0" timeOffset="303975">31767 22283 24575,'-14'65'0,"1"1"0,0-1 0,0 0 0,-1 0 0,1 0 0,-1 8 0,-1 2 0,1-3 0,2-7 0,3-12 0,4-5 0,1-7 0,0 7 0,0 0-918,-4-5 1,0 0 917,1-2 0,-1-2 0,-6 24 593,-1-17-593,-9-27 303,4-8-303,-1-11 0,11-7 0,7-18 939,2-31-939,18 7 0,12-10 0,0 2 0,-7 8 0,0 1 0,4-2-39,3 0 0,4-4 0,2 1 0,-3 4 1,3 3-1,-2 4 0,1 0 0,-4 4 0,0 0 1,0 0-1</inkml:trace>
  <inkml:trace contextRef="#ctx0" brushRef="#br0" timeOffset="304835">32218 21937 24575,'-3'-24'0,"1"12"0,-4-2 0,-48 44 0,28-7 0,-3 5 0,-16 15 0,-7 8 0,5 0-1156,16-12 0,4 0 0,-1 1 1156,-6 9 0,-1 1 0,6-5 0,10-8 0,7-4 807,3 8-807,19-26 0,30-46 0,-12 9 0,15-20 0,-33 32 2661,12 32-2661,-9 18 0,-3-4 0,-1 6-388,-4 9 0,-3 4 388,-1 9 0,-2 1-1064,1-3 0,0 0 1064,0 2 0,0 0 0,0-9 0,0-4 0,1 16 0,2-20 0,16-51 0,3-41 0,-6 10 0,-2-5 0,-3-13 0,-4-4-215,1 2 0,-1 1 215,-3 10 0,0 2 2075,12-27-2075,-4 36 0,4 2 0,-4 20 0,21-5 0,7 0 0,21-6 0,-14 0 0,6-7 0,-3 4-659,-5 4 0,-2 2 659,13-13 0,-5 4 0,-8 11 0,-13 11 0</inkml:trace>
  <inkml:trace contextRef="#ctx0" brushRef="#br0" timeOffset="305047">32416 22674 24575,'-23'50'0,"9"-16"0,2 3 0,-2 13 0,0 3-2664,-3 4 0,1 3 2664,7-9 0,0 2 0,1 0 0,-1-3 0,-1 0 0,2 1 0,3 7 0,2 2 0,1-1 0,0-7 0,2-2 0,2 3 0,4 15 0,4 2 0,0-6 0,1-3 0,1-3 0,0-8 0,-1 0 0,1-1 0</inkml:trace>
  <inkml:trace contextRef="#ctx0" brushRef="#br0" timeOffset="305583">33173 22062 24575,'-57'0'0,"-7"11"0,27 1 0,0 4 0,-4 7 0,0 4 0,-1 3 0,4 6 0,4 19 0,6 2 0,8-21 0,5-1 0,7 8 0,11-10 0,28-29 0,13-31 0,6-17 0,-10 17 0,-15 11 0,-10 38 0,-6 27 0,-6 19-656,-3-21 0,0 0 656,-2-6 0,-1 0-420,0 5 1,0-1 419,-1-6 0,-1-1 0,2-1 0,0 1-74,2 19 1,0-1 73,0-19 0,2-1 0,-1 13 0,4-6 0,8-19 0,6-16 0</inkml:trace>
  <inkml:trace contextRef="#ctx0" brushRef="#br0" timeOffset="305780">33082 22675 24575,'24'-45'0,"5"-7"0,15 5 0,-17 21 0,0 1 0,24-19 0,3 21 0,-17 7 0,-8 28 0,-14-4 0,-11 9 0</inkml:trace>
  <inkml:trace contextRef="#ctx0" brushRef="#br0" timeOffset="305967">33316 22664 24575,'-9'65'0,"0"0"0,0-8 0,3-3 0,5-10 0,0-1 0,-3-3 0,0 0-1154,-1 8 0,0 0 1154,-2-2 0,0-2 0,-5 25 0,1-29 0,-1-26 0</inkml:trace>
  <inkml:trace contextRef="#ctx0" brushRef="#br0" timeOffset="306235">32631 23021 24575,'-32'48'0,"15"-17"0,3 3 0,1 8 0,3 2 0,2 3 0,0 3 0,-1 15 0,2-1-723,4-20 0,2-2 723,-2 5 0,9-7 0,36-10 0,6-27 0,14-8 0,0-3 0,-6-1 0,0-1 0,4-2-761,4 0 0,5-1 1,1-1-1,-4 1 761,5-2 0,-4-1 0,0 1 0,-4 1 0,0-1 0,-1 4 0,-7 4 0,0 3 0,-2 0 0,-4-1 0,0 0 0,0 1 0</inkml:trace>
  <inkml:trace contextRef="#ctx0" brushRef="#br0" timeOffset="307704">34027 22450 24575,'-18'1'0,"0"36"0,13 18 0,1-8 0,1 5-1546,2 3 1,2-1 1545,-2-4 0,0 4 0,1 7 0,0 5 0,0-5 0,0-7 0,0-1 0,0-2 0,0 2 0,0-14 975,2-17-975,3-61 0,-1 4 0,-1-8-848,3-11 1,0-9 0,-1 3 847,1-9 0,1 0 0,-2 9 0,0-3 0,2 9-20,3 13 0,2 6 20,15-9 1345,10 39-1345,4 26 0,-11 0 0,-2 4 0,12 30 0,-19-20 0,-4 4 0,-12 14 0,-8 0 0,-4-12 0,-3 0 1650,-3 12 0,-7-5-1650,-10-20 0,-4-9 0,-19-3 0,18-25 0,2-8 0,-2-24 0,16-23 0,10 10 0,21 9 53,20 4-53,6 17 0,7 4 0,-6 3 0,2 1-635,11-4 0,0 0 635,-11 6 0,0-2 0,14-9 0,0-2 0,-16 8 0,-1 0 0,11-5 0,-6-1 0,-8-6 0,-17 15 0,-25-19 0,-11 15 0,-15-13 1270,11-1-1270,8 15 0,15 6 0,25 30 0,6 14 0,-2 12 0,-3 8 0,-7-11 0,-4 3-353,1 20 0,-4 4 353,-6-13 0,-4 3 0,-4-1 0,-1 4 0,-2-2 0,-1 5 0,-2 0 0,-1-2 0,-2 4 0,0-7 0,0-11 0,0-5 0,-3 2 0,2-5 0,2-3 0,1-23 0,-7-9 0,-2-5 0,-1-26 0,1-10 0,0-16 0,7-4 0,6-3 0,10 15 0,8 1 0,15-4 0,5 3 0,-8 7 0,3 4 0,12 1 0,0 1 0</inkml:trace>
  <inkml:trace contextRef="#ctx0" brushRef="#br0" timeOffset="308410">28221 24335 24575,'5'0'0,"0"0"0,9 0 0,9 0 0,10 0 0,32 0 0,-28 5 0,19 1 0</inkml:trace>
  <inkml:trace contextRef="#ctx0" brushRef="#br0" timeOffset="308639">28193 24851 24575,'-14'17'0,"-1"11"0,2 7 0,3 5 0,5-1 0,4 4 0,3 2 0,7 5 0,-3-3 0,5-6 0,14-20 0,5-3 0</inkml:trace>
  <inkml:trace contextRef="#ctx0" brushRef="#br0" timeOffset="309230">28858 24188 24575,'-17'2'0,"4"-1"0,13 2 0,9-1 0,22 0 0,22 3 0,3-3 0,4-1 0,-14 2 0,-1-1 0,15-4 0,-2-2 0,-20 0 0,-3-1 0,20-9 0,-15 2 0,-12 6 0,-19 0 0,-1 5 0,-5 0 0,-2 0 0,1 2 0,0 24 0,-2 21 0,0-9 0,1 4-328,-1 8 1,0 5 327,1 3 0,1 5 0,0-1-899,0-13 0,1-1 0,0 1 899,1 12 0,0 1 0,0-5 0,0 0 0,1-5 0,-1-12 0,-1-3 0,-2 22 0,1-10 0,-8-19 0,-10 3 0,-10-13 141,-18-7 0,-5-12 1,-9-7-1</inkml:trace>
  <inkml:trace contextRef="#ctx0" brushRef="#br0" timeOffset="309694">28692 24684 24575,'-5'5'0,"5"16"0,10 31 0,8 13 0,-4-9 0,0 1 0,-5-17 0,0 0 0,1 12 0,-1-3 0,-5-2 0,-8-33 0,-7-42 0,4-5 0,0-7 0,-1-29 0,4-2-1125,8 18 0,5 2 1125,5-15 0,9 8 0,8 29 0,7 8 0,24-1 0,3 5 0,-16 9 0,-1 1 0,9-2 0,-3 6 538,-3 16-538,-24 16 0,-12 23 0,-9-14 0,-8 3 0,-25 10 0,-8-3 0,14-13 0,-3-4-303,-24 3 1,-4-10 302,-10-18 0,11-8 0,24-34 0,41-4 0,1 3 0,6-1 0,10 2 0,0 1 0</inkml:trace>
  <inkml:trace contextRef="#ctx0" brushRef="#br0" timeOffset="311275">28806 26089 24575,'-4'-4'0,"10"0"0,18 4 0,16-7 0,18-21 0,-12 13 0,-1-3 0,11-23 0,8 19 0,-49 12 0,-11 10 0,-5 0 0,-46 6 0,-3 4 0,5-3 0,-2 3 0,9 7 0,2 2 0,-2-4 0,2 1 0,-12 17 0,10-14 0,27-14 0,7 1 0,2 4 0,12 6 0,19 6 0,7-8 0,14-3 0,-15-9 0,-9-2 0,-10 0 0,-13 5 0,-9-4 0,-8 8 0,-6 1 0,4 1 0,4 7 0,4-11 0,7 6 0,14-12 0,21-7 0,8-2 0,22-4 0,-13-7 0,0-4 0,7-12 0</inkml:trace>
  <inkml:trace contextRef="#ctx0" brushRef="#br0" timeOffset="313253">30085 25675 24575,'-7'0'0,"-3"0"0,1 0 0,-1 0 0,1 0 0,4 0 0,-1 0 0,3 0 0,-3 0 0,-2 0 0,3 0 0,-4 0 0,4 0 0,-3 0 0,1 0 0,-5 0 0,-5 3 0,-4 1 0,-19 12 0,10-2 0,-8 4 0,14-4 0,3 2 0,2 2 0,2 2 0,-4 17 0,8-11 0,-10 35 0,9-32 0,-1 39 0,2-36 0,7 21 0,-3-16 0,0 25 0,4-19 0,0 27 0,5-37 0,0 0 0,0-11 0,0-7 0,2 29 0,4-20 0,14 37 0,-2-27 0,7 13 0,-11-23 0,-2-3 0,-7-18 0,5 3 0,-8-5 0,6 3 0,-3-2 0,0 1 0,6 0 0,1 0 0,16 5 0,-2-4 0,40 2 0,-29-4 0,29-5 0,-36 1 0,2-6 0,27-6 0,-21 1 0,7-10 0,1-4 0,-4 0-263,-11-3 0,0-1 263,9-3 0,-1-21 0,5 17 0,-22 4 0,0 1 0,17 2 0,-3-13 0,-18 24 0,3 3 0,-12 1 0,12-11 0,-9 5 0,2-15 0,-4-2 0,-2-1 0,0-13 0,-1 11 0,-4 0 0,-15-17 0,5 28 526,-18-13-526,6 24 0,-21-2 0,3 4 0,-8 0 0,4 5 0,2 1 0,4 1 0,3 5 0,8-1 0,-15 3 0,13 1 0,-12-1 0,5 4 0,3 0 0,-8 0 0,3 0 0,10 0 0,3 0 0,9 3 0,1 2 0,1 4 0,-1 5 0,3 1 0,-2 3 0,6 5 0,0-13 0,5 3 0</inkml:trace>
  <inkml:trace contextRef="#ctx0" brushRef="#br0" timeOffset="315303">31371 25385 24575,'-12'-8'0,"1"4"0,4 1 0,0 2 0,-1 1 0,-7 0 0,-9 9 0,-16 28 0,3 10-552,14-9 1,2 2 551,6-4 0,3 3 0,2 21 0,4 2 0,2-15 0,2 0 0,4 22 0,10 2 0,8-26 0,5-2 0,0-3 0,2 9 0,2-4-1750,16 4 0,2-7 1750,7-9 0,-4-17 0,2-6 0,-5-16 0,3-28 0,-4-14 0</inkml:trace>
  <inkml:trace contextRef="#ctx0" brushRef="#br0" timeOffset="315982">31862 25213 24575,'-15'35'0,"0"10"0,9-7 0,0 7 0,-2 12 0,0 9 0,0-5 0,0-3 0,1 0-1617,0 3 1,-1 6 0,3-6 1616,2-6 0,1-4 0,0-4 0,1-2 543,1-1 1,0-2-544,0 19 870,0-39-870,0-23 0,4-54-688,0 13 0,2-3 688,3-7 0,3-1 0,-1 2 0,7 1 0,18-1 0,5 6 0,-15 17 0,3 5 976,17-4 1,2 8-977,5 14 0,5 11 0,-10 15 314,-13 12-314,-19 5 0,-6 6 0,-4-1 0,-8 3 0,-10 3 0,-7 3 0,0-4 0,1 2 0,-5-4-368,-18 6 1,-3-8 367,-1-11 1507,8-15-1507,10-8 414,6-9-414,-5-13 0,24-29 0,8-11 0,0 14 0,2-1 0,7-9 0,0 1 0,-1-1 0</inkml:trace>
  <inkml:trace contextRef="#ctx0" brushRef="#br0" timeOffset="316226">32524 25314 24575,'-5'3'0,"14"36"0,3-6 0,15 27 0,-4-21 0</inkml:trace>
  <inkml:trace contextRef="#ctx0" brushRef="#br0" timeOffset="316428">32453 25598 24575,'-2'14'0,"-4"9"0,5 6 0,-3 13 0,4 6 0,0 6 0,4-8 0,1-6 0</inkml:trace>
  <inkml:trace contextRef="#ctx0" brushRef="#br0" timeOffset="316983">32910 25731 24575,'-26'-4'0,"7"-1"0,27-7 0,19-13 0,5-4 0,13-21-432,-7 12 1,-2-1 431,-10-7 212,-13 6-212,-22 18 0,-32 4 0,-2 22 0,-18 15 0,24 11 0,8 14 0,19-7 0,4 3 0,-3 23-43,10-21 0,3 1 43,14 21 0,5-20 0,2 1 0,-5 2 0,-1 0-767,7 2 0,-3 2 767,-10 1 0,-5 2 0,-2 10 0,-3 2 0,-6-2 0,-3-1 0,-4 6 0,-5-5 0,-1-19 0,-6-6 0,-12-2 0,-4-6 0,-12-3 0,16-11 0,2-5 0,-4-16 0,11-55 0,16 24 0,3-4-791,4-22 1,5-3 790,3 10 0,9-3 0,7 5 0,8-6 0,2 0 0,-3 5 0,-4 8 0,-2 4 0,3-3 0,7-7 0,4-5 0,0 1 0,-4 7 0,1-1 0,1 0 0</inkml:trace>
  <inkml:trace contextRef="#ctx0" brushRef="#br0" timeOffset="318159">33904 25324 24575,'-17'-16'0,"6"6"0,-20 4 0,15 4 0,-9 2 0,3 0 0,-3 11 0,-8 6 0,-1 16 0,7 1 0,0 4 0,7-7 0,2 2-544,-6 17 0,4 2 544,8-14 0,4 1 0,1 22 0,5 3 0,6-8 0,3 0 0,1 0 0,5-3 0,6-8 0,4-8 0,22 1 0,13-15 0,6-7 0,-25-11 0,1-6 0,14-4 0,7-6 0,-9-7 0,-11-15 0,-6-8-972,13-8 0,-4-4 972,-14 2 0,-5 0 0,-5 6 0,-2 0 0,-1 4 0,-3-2 0,-5-5 0,-5 1 0,-5 10 0,-3 2 0,-3-4 0,-7 3 0,-17 5 0,-6 7 0,-26 0 157,19 9 1,-1 4-158,-15 12 330,17 22 0,3 4 0,-4-2 0,13 7 0,1-1 0</inkml:trace>
  <inkml:trace contextRef="#ctx0" brushRef="#br0" timeOffset="318678">34540 25089 24575,'0'-17'0,"42"24"0,13 16 0,-2 16 0,-8-4 0,8 8 0,-10-1-1494,-17-2 0,-6 2 1494,6 15 0,-6 1 0,-11-17 0,-4-2 472,-1 1 0,-2 3-472,-10 25 0,-5-1 0,3-26 0,-2 0 0,-3 7 0,-4 3 0,1-10 0,-12-4 491,-8 17-491,22-39 0,1 1 0,3-4 0,8-7 0,0-18 0,3-5 0</inkml:trace>
  <inkml:trace contextRef="#ctx0" brushRef="#br0" timeOffset="332875">27106 22649 24575,'-8'-3'0,"5"1"0,-5 2 0,7 0 0,-1 2 0,1-1 0,1 5 0,6 4 0,1 4 0,21 9 0,-5-6 0,12 3 0,-7-9 0,-4 2 0,3-5 0,-3-1 0,1-5 0,-3-1 0,-2 0 0,3-1 0,-9 0 0,8 0 0,-12 0 0,0 0 0,-2 0 0,-3 0 0,7 0 0,-6 0 0,2 0 0</inkml:trace>
  <inkml:trace contextRef="#ctx0" brushRef="#br0" timeOffset="357573">10502 12132 24575,'-6'-5'0,"1"0"0,4 2 0,7 2 0,4 1 0,5 6 0,9 3 0,12 5 0,-2-3 0,6-2 0,-19-5 0,-8-4 0,-6 3 0,-5-2 0,1 2 0,-7-22 0,-1-5 0</inkml:trace>
  <inkml:trace contextRef="#ctx0" brushRef="#br0" timeOffset="357925">10126 12814 24575,'42'-25'0,"4"-6"0,12-2 0,-6-3 0,-9 19 0,-13 0 0,-8 13 0,-15 21 0,-3 10 0</inkml:trace>
  <inkml:trace contextRef="#ctx0" brushRef="#br0" timeOffset="358113">10121 13351 24575,'-10'11'0,"35"-20"0,10-20 0,10-13 0,-1 2 0,-5 8 0,0 2 0,1-5 0,2-6 0,3-5 0,0-1 0,-5 4 0,-6 4 0,1-1 0,0 1 0</inkml:trace>
  <inkml:trace contextRef="#ctx0" brushRef="#br0" timeOffset="358868">10651 12388 24575,'35'-1'0,"19"-15"0,-16 3 0,5-4 0,-1-3 0,3-4 0,-3 1 0,0 1 0,-1-1 0,9-6 0,-8 3 0,-24 12 0,-15 6 0</inkml:trace>
  <inkml:trace contextRef="#ctx0" brushRef="#br0" timeOffset="359469">10817 12048 24575,'-7'0'0,"-4"2"0,0 15 0,-12 28 0,7-2 0,-1 5-1619,-3 13 0,1 3 1619,1 3 0,3 1 0,1 0 0,4-2 0,3-13 0,5-1 379,11 7 0,7-5-379,12 1 0,4-24 0,5-10 0,-1-18 0,1-9 0,7-9 0,-1-7 0,1-2 0,-3-4 0,-4-8 0,-5-3 0,-4-1 0,-5 0 0,-7 6 0,-3 1 0,2-27 0,-11 19 0,-4 19 2480,-2 12-2480,0 9 0,-11 1 0,-3 37 0,1 5 0,7-5 0,3 3 0,3-1 0,2 0 0,2-1 0,2 1 0,1 8 0,0 2 0,2-2 0,1 2-825,1 6 0,-1 1 825,-4-3 0,0-2 0,-1-2 0,0-1-20,-2-11 1,-2-3 19,-9 19 0,-15-29 0,-23-11 0,-22-26 0,18-17 0,3-7 0,17 10 0,3-2 0,-6-10 0,9-2 0,18-11 0,31 1 0,-4 15 0,5-3-214,19-7 1,9-2 213,-4 4 0,4-3 0,-2 3 0,-11 10 0,-1 2 0,0 0 0,7-7 0,0 0 0,1 0 0</inkml:trace>
  <inkml:trace contextRef="#ctx0" brushRef="#br0" timeOffset="359869">11662 12006 24575,'-7'-3'0,"-22"34"0,5-4 0,-3 4-1654,-8 18 0,0 2 1654,2-5 0,3-2 0,4-3 0,5-5 1038,0-1-1038,17-18 543,7-14-543,16-3 0,2 5 0,12 25 0,-10 14 0,-2 8 0,-5-6 0,-3 3 20,4 20 0,-2-1-20,-6-21 0,-2-4 0,-1-3 0,1-3 0,9 14 0,-4-22 0,0-18 0,4-43 0,0-7 0</inkml:trace>
  <inkml:trace contextRef="#ctx0" brushRef="#br0" timeOffset="360050">11732 12552 24575,'23'-3'0,"11"-20"0,20-9 0,-20 7 0,0-3 0,1 3 0,-1 0 0,20-16 0,-24 8 0,-20 19 0,-13 4 0</inkml:trace>
  <inkml:trace contextRef="#ctx0" brushRef="#br0" timeOffset="360220">11841 12696 24575,'-1'60'0,"0"0"0,0 1 0,-1-1 0,1 14 0,0-1 0,0-10 0,1-16 0,0-5 0,2 2 0,0 1 0,-1 4 0,-1-2 0,2-10 0,-1-2 0,-1 31 0</inkml:trace>
  <inkml:trace contextRef="#ctx0" brushRef="#br0" timeOffset="360813">13236 11921 24575,'-3'-11'0,"-18"3"0,-22 12 0,-19 17 0,18 3 0,1 4 0,11-5 0,4 2 0,-2 10 0,5-1 0,7-3 0,10-6 0,12-21 0,2-19 0,0 7 0,-1-11 0,-4 26 0,-1 21 0,-3 26 0,1-13 0,0 3-1057,-2 12 1,-1 2 1056,-4 0 0,0 6 0,5-12 0,0 8 0,0-1 0,0-6 0,-4 8 0,2-2 0,4-2 0,1 2 0,1-13 0,2-15 0,4-31 0,-4-6 0</inkml:trace>
  <inkml:trace contextRef="#ctx0" brushRef="#br0" timeOffset="360960">12983 12506 24575,'51'-22'0,"-1"1"0,0-1 0,-4 1 0,0-1 0,-5 1 0,2-1 0,-5 1 0,-6 0 0,-3 1 0,11-10 0,-15 6 0</inkml:trace>
  <inkml:trace contextRef="#ctx0" brushRef="#br0" timeOffset="361157">13276 12555 24575,'0'61'0,"0"-1"0,0 1 0,0-9 0,0-14 0,0 13 0,-5-14 0,-5-1 0,-19 5 0,-18 8 0,-11-44 0</inkml:trace>
  <inkml:trace contextRef="#ctx0" brushRef="#br0" timeOffset="361452">12447 12472 24575,'-28'59'0,"0"0"0,2-5 0,1 1 0,5 7 0,3 1-1983,0-9 1,3 1 1982,3 7 0,7-1-15,4-4 0,9-6 15,8-14 0,10-6 0,14-2 0,13-10 0,9-16 0,10-11 0,-2-1 0,-12 2 0,-2-2 0,3-2-99,-3 0 1,2-2 0,1-2 0,-3 0 98,11-8 0,-3-2 0,-5 2 0,4 0 0,-2 2 0,-12 5 0,1 0 0,-5 4 0,-8 9 0,1-1 0</inkml:trace>
  <inkml:trace contextRef="#ctx0" brushRef="#br0" timeOffset="362640">13792 12102 24575,'0'2'0,"0"31"0,0 13 0,2 23 0,3 0 0,0 3 0,-1-23 0,1 0 0,5 20 0,0-1 0,-5-25 0,0-2 0,2 9 0,1-20 0,-3-41 0,-1-60 0,-4 15 0,0-5-441,0 13 0,0-3 0,0 1 441,-1 1 0,1 0 0,1 1 0,1-12 0,4 4 0,1 10 0,6 7 0,26-4 0,8 27 0,7 6 0,-12 4 0,1 3 0,15-1 0,-1 8 0,-10 14 0,-8 9 0,-15 0 0,-4 5 0,5 20 0,-10 9 0,-18-2 0,-11 5 0,-1-3-338,-1 7 1,-3-2 337,3-16 0,-3 0 0,-1-10 0,-19 4 1276,5-42-1276,-2-24 0,2-13 0,12-27 0,12 0 0,20 5 0,15 7 0,29 12 0,-15 17 0,5 2-319,3-2 0,3 2 319,7 2 0,4-3-698,1-4 1,5-4 0,-2 2 697,-16 10 0,-1 1 0,1-3 0,15-7 0,2-4 0,-7 4 0,-9 8 0,-7 2 622,14-13-622,-27 18 0,-20 4 0,-17-3 589,-7 1-589,-10-7 2241,-13-10-2241,13 3 0,-9-22 0,23 26 0,2-5 0,7 38 0,1 39 0,0-12 0,1 9 0,0 0 0,0 9 0,0 2 0,0-4-1597,-1 8 0,1-1 1,0 2 1596,0-1 0,1 4 0,-1-1 0,1-4 0,-1 1 0,1-4 0,-1-3-560,1-5 1,1-3-1,-1-1 560,0 12 0,0-5 0,1 13 0,-27-64 0,-15-64 0,11-2 0,3-10-731,6 4 1,2-5-1,2 5 731,2 4 0,2 2 0,0-13 0,10 15 3609,21 35-3609,11-1 462,22 6 0,3 6 0,-1 9 0</inkml:trace>
  <inkml:trace contextRef="#ctx0" brushRef="#br0" timeOffset="362844">15415 11998 24575,'30'-11'0,"2"-3"0,3 2 0,2-1 0,8-3 0,20 1 0</inkml:trace>
  <inkml:trace contextRef="#ctx0" brushRef="#br0" timeOffset="363100">15535 12277 24575,'-3'30'0,"1"21"0,0 7 0,1-7 0,0 5-1528,-1-3 0,-1 9 0,0 0 0,0-8 1528,1 6 0,0-4 0,-2-5 0,0 2 0,1-11 450,1-3 1,1-25-1,1-20 1</inkml:trace>
  <inkml:trace contextRef="#ctx0" brushRef="#br0" timeOffset="363565">16042 11594 24575,'4'-8'0,"21"-1"0,18-7 0,8-2 0,-5 4 0,3 1-1228,-3 0 1,4-1 0,-3 2 1227,5-1 0,-2 2 0,-4 5 0,-2 1 1147,23-4-1147,-21 5 603,-22 2-603,-11 2 0,-7 0 0,1 4 1932,3 15-1932,2 33 0,-4-18 0,0 5-1396,1 21 0,0 6 1396,-6-19 0,0 1 0,-1 6 0,0-1 0,-1 5 0,1 4 0,-1-1 0,-1-3 0,-1 2 0,-1-3 0,-1 1 0,0 3 0,1 0 0,0 4 0,-1 1 0,0-3 0,0-6 0,-2 5 0,-2-6 0,0-2 0,-3 18 0,-3-7 0,3-22 0,-1-6 0,-16 19 0,-23-17 0,-13-22 0,25-21 0,-2-7 0,-1-8 0,0 1 0</inkml:trace>
  <inkml:trace contextRef="#ctx0" brushRef="#br0" timeOffset="364081">15895 12254 24575,'5'46'0,"0"0"0,-2-8 0,-1 1 0,2 28 0,-1 1-943,-3-21 1,0-3 942,0-4 0,0-3 608,0 6-608,0-40 0,8-31 0,3-20 0,0-5 0,2-4-152,9-11 1,4 2 151,-1 11 0,3 8 0,2 15 0,3 8 0,30-2 0,-10 15 0,-6 8 934,-23 12-934,-5 12 0,-12 19 0,-9 17 323,-9-20 0,-5 0-323,-3 0 0,-2-5 0,-21 1 0,1-52 0,31-49 0,4 23 0,5-2 0,12-3 0,5 3 0,0 10 0,3 4 0,10 2 0,4 5 0,30-6 0</inkml:trace>
  <inkml:trace contextRef="#ctx0" brushRef="#br0" timeOffset="364549">17469 11915 24575,'-1'-2'0,"15"-6"0,48-9 0,-15 3 0,4-3-550,12-1 0,4-3 550,-15 5 0,2-2 0,-4 2 60,2-1 0,-3 2 0,0 0 0,-6 3 0,-4 7 0</inkml:trace>
  <inkml:trace contextRef="#ctx0" brushRef="#br0" timeOffset="364905">17708 11637 24575,'-31'53'0,"16"-20"0,1 2 0,-1 6 0,2 2-1171,3 1 1,1 1 1170,0 3 0,2 1 0,4-7 0,1 0 374,-2-4 1,7 1-375,20-2 0,12 1 0,0-4 0,-1-2 0,4-2-304,4-2 0,6 1 0,-4-6 304,-6-7 0,-3-3 0,17 10 0,-28-4 0,-7 26 1124,-39 7-1124,-15-1 0,-9 0 0,3-14 0,-5-3-691,4-4 0,-3 0 0,1-7 691,-8-6 0,1-10 0,5-9 0,1-7 0,2-7 0,1-1 0</inkml:trace>
  <inkml:trace contextRef="#ctx0" brushRef="#br0" timeOffset="365052">17412 12508 24575,'19'0'0,"22"0"0,-3-4 0,4-1 0,5 1 0,2-2 0,9-3 0,-1-1 0,-4 1 0,-1 0 0</inkml:trace>
  <inkml:trace contextRef="#ctx0" brushRef="#br0" timeOffset="372965">18776 11824 24575,'-3'-5'0,"2"-3"0,-1 7 0,0-3 0,0 4 0,-1 0 0,6-3 0,7 2 0,22-8 0,28-11 0,-25 6 0,2-2 0,0-5 0,0 0 0,21-7 0,-10 0 0,-12 7 0,-3 8 0,-14-6 0,-25 33 0,-6 6 0,-21 3 0,3 0 0</inkml:trace>
  <inkml:trace contextRef="#ctx0" brushRef="#br0" timeOffset="373477">18914 11612 24575,'0'63'0,"0"-1"0,1-2 0,1 4 0,-1-1 0,-1-6 0,1-2 0,-1 2-1850,1 12 1,1 2-1,-1-5 1850,-1 0 0,0-3 0,0 4 0,0-2 83,0-10 1,0-2-84,0-4 0,0-4 1196,0 0-1196,-14-34 0,-14-51 0,6 8 0,-1-2 0,-4-7 0,-1-1-227,5 1 1,2 3 226,-15-19 2711,18 27-2711,7 18 1359,11 11-1359,26-10 0,25-18 0,8-7 0,-10 4 0,1-3-60,1-2 1,3-3-1,-5 1 1,-2-7-1,-6 1 1,-1-1-1,-1 0 1</inkml:trace>
  <inkml:trace contextRef="#ctx0" brushRef="#br0" timeOffset="373965">19402 11551 24575,'4'14'0,"8"5"0,5 7 0,11 1 0,6 35 0,-10-13 0,-11-2 0,-4 2 0,-7-13 0,-1 0-305,-1 10 0,0-1 305,0 15 151,0-17-151,-1-30 0,-6-43 0,-5 9 0,-10-23 0,-8 26 459,-7-4-459,-11 15 0,8 3 0,-1 0 0,-15 2 0,-5 1 0,44-1 0,20 2 0,34-9 0,15-6 0,-13 2 0,3-2-192,4-4 1,5-3 0,-1-1 191,-3-1 0,-1 0 0,-4 0 0,1-5 0,-2 1 0,5-1 0,-7 3 0,-11 6 0,-13 1 0</inkml:trace>
  <inkml:trace contextRef="#ctx0" brushRef="#br0" timeOffset="374140">19841 11520 24575,'0'26'0,"0"11"0,0 10 0,2-13 0,-4 4 0,-8 5 0,-7 4 0,0-1 0,-6 12 0,-4 1 0,-5-4 0,1 1 0,0-1 0</inkml:trace>
  <inkml:trace contextRef="#ctx0" brushRef="#br0" timeOffset="374635">19328 12258 24575,'3'40'0,"-1"1"0,1-3 0,4-3 0,15 7 0,6-1 0,1 8 0,-6-16 0,-11-7 0,-8-30 0,-5-36 0,-3-24 0,2 25 0,1 0 0,-3-25 0,9 25 0,35 21 0,3 14 0,-2 2 0,3 3 0,7 5 0,0 1 0,-11-3 0,-1 1 0,6 3 0,-3 4 0,7 22 0,-27 8 0,-9-6 0,-6 5 0,-20 20 0,-8 1 0,10-21 0,-2-2 0,-11 12 0,-6-15 0,-33-57 0,28-22 0,9 3 0,5-4 0,13-25 0,8 9 0,24 8 0,13 12 0,-5 20 0,3-1 0,-3-1 0,1-1 0,1-1 0,1 1 0</inkml:trace>
  <inkml:trace contextRef="#ctx0" brushRef="#br0" timeOffset="375613">19668 12435 24575,'-10'0'0,"-4"0"0,7 0 0,-5 0 0,10 1 0,13 15 0,10-6 0,15 17 0,15-12 0,-8-7 0,2-2 0,15 1 0,-19-5 0,0 0 0</inkml:trace>
  <inkml:trace contextRef="#ctx0" brushRef="#br0" timeOffset="375981">20298 11924 24575,'43'-21'0,"0"1"0,-7 4 0,4 0 0,4-3 0,9-4 0,0 0 0,-4 3-1792,9 0 1,-1 2 1791,-9 1 0,2-1 0,-6 4 0,24 3 279,-28 8 1,-14 4 0,-19 3-1</inkml:trace>
  <inkml:trace contextRef="#ctx0" brushRef="#br0" timeOffset="376221">20814 11834 24575,'-1'69'0,"-1"1"0,2-26 0,0 3 0,5 13 0,0 0-1484,-3-14 1,0 0 1483,4 14 0,-1 0 0,-3-15 0,-1-3 360,0-1 1,0-2-361,1 18 134,7-30 1,5-58-1,6-21 1</inkml:trace>
  <inkml:trace contextRef="#ctx0" brushRef="#br0" timeOffset="376540">20969 12225 24575,'-49'36'0,"0"0"0,0 0 0,5-5 0,1-1 0,10-4 0,2 8 0,13-16 0,11-15 0,28-4 0,21-17 0,7-8 0,-5 3 0,0-2-688,2-1 0,2-3 0,-4 0 688,-2-5 0,-3 0-233,1 3 1,-3 1 232,4-8 0,-8 7 0,-29 16 0</inkml:trace>
  <inkml:trace contextRef="#ctx0" brushRef="#br0" timeOffset="376736">21289 11337 24575,'-11'5'0,"2"-1"0,7-2 0,13 27 0,0 11 0,-4-6 0,-1 2 0,-3 0 0,0 1 0</inkml:trace>
  <inkml:trace contextRef="#ctx0" brushRef="#br0" timeOffset="377116">20140 11754 24575,'0'6'0,"0"46"0,0-1 0,2 13 0,-1-2-2556,-1-6 1,1 0 0,0 3 2555,1 2 0,2 6 0,0 0 0,0-6 0,0-3 0,2-4 0,2 0-147,7 8 1,4 0 0,3-6 146,2 0 0,12-9 0,16-13 0,14-7 0,-1-12 0,-11-18 0,0-10 0,4-2 0,0 1 0,4-2 0,0-3 0,-3-2 0,-9-1 0,-2-3 0,-2-2 0,-1 2 207,6-6 1,-3 1-1,0 3 1,12-1 0,-3 4-1,-12 8 1,0 0 0</inkml:trace>
  <inkml:trace contextRef="#ctx0" brushRef="#br0" timeOffset="377561">21670 11339 24575,'41'7'0,"8"-4"0,20 4-670,-24-11 1,3-4 669,4-3 0,3-4 0,-2-1 0,4-3 0,-4 2 0,1-1 0,-2 1 0,9-1 0,-1-1 0</inkml:trace>
  <inkml:trace contextRef="#ctx0" brushRef="#br0" timeOffset="377736">21873 11821 24575,'44'-24'0,"10"-9"0,-17 5 0,1-2 0,2-2 0,-1 0 0</inkml:trace>
  <inkml:trace contextRef="#ctx0" brushRef="#br0" timeOffset="378100">22633 10917 24575,'17'-36'0,"-4"10"0,-4 6 0,-6 17 0,-3 7 0,0 22 0,0 6 0,-1 12 0,-3-4 0,2 1 0,-1 5 0,3-3 0,0 12 0,0 1 0,0 5 0,1-8 0,-1-20 0,0-12 0</inkml:trace>
  <inkml:trace contextRef="#ctx0" brushRef="#br0" timeOffset="378440">22740 11219 24575,'26'5'0,"22"2"0,0 2 0,5-3 0,-24-3 0</inkml:trace>
  <inkml:trace contextRef="#ctx0" brushRef="#br0" timeOffset="378588">22753 11585 24575,'26'-2'0,"-1"0"0,-5 1 0</inkml:trace>
  <inkml:trace contextRef="#ctx0" brushRef="#br0" timeOffset="379032">22271 12013 24575,'-6'43'0,"3"-5"0,-4 11 0,2-5 0,-3-2 0,1 6 0,3-20 0,1-40 0,10-45 0,3 12 0,2-3-619,5-4 0,4 2 619,5 11 0,4 5 0,-1 7 0,2 6-261,34 2 261,-3 9 0,-2 9 0,-17-3 0,-10 5 0,-19 0 0,-8 15 0,-4 2 1221,-17 21-1221,5-10 278,-8-5-278,11-29 0,14-30 0,11-10 0,11-14 0</inkml:trace>
  <inkml:trace contextRef="#ctx0" brushRef="#br0" timeOffset="379287">21674 12912 24575,'28'-1'0,"10"-13"0,12-9 0,0 2 0,-4 7 0,-1 1 0,5-2-1852,5-6 1,5-4-1,0-1 1,-4 3 1851,0 0 0,-3 1 0,-1 1 0,-4 3 0,0 1 0,-1-2 263,1-2 1,-2-1 0,-5 3 0,-4 2-1,-4 0 1,0-4 0,0 1 0</inkml:trace>
  <inkml:trace contextRef="#ctx0" brushRef="#br0" timeOffset="379487">22412 12424 24575,'-22'37'0,"0"0"0,0 3 0,1 2 0,-1 7 0,2 2 0,2 5 0,3-1 0,4-16 0,1-1 0,4 2 0,3-3 0,3 5 0,17-29 0,4-13 0</inkml:trace>
  <inkml:trace contextRef="#ctx0" brushRef="#br0" timeOffset="379652">22608 12477 24575,'-4'55'0,"-1"0"0,1 0 0,0 1 0,0 12 0,-1-1 0,-2-5 0,-6-4 0,-1-2 0,1 13 0,1-1 0,7-16 0,1-2 0,-2 2 0,1 0 0</inkml:trace>
  <inkml:trace contextRef="#ctx0" brushRef="#br0" timeOffset="379940">23309 11634 24575,'34'31'0,"-12"-21"0,0 17 0</inkml:trace>
  <inkml:trace contextRef="#ctx0" brushRef="#br0" timeOffset="380108">23056 12246 24575,'29'-1'0,"-1"-11"0,18-4 0,-6-10 0</inkml:trace>
  <inkml:trace contextRef="#ctx0" brushRef="#br0" timeOffset="380275">22979 12831 24575,'23'-12'0,"1"-11"0,3-8 0,14-10 0,2-6-142,-11 8 1,1-4 0,0 0-1,1 1 1,0-1 0,0 0-1,-3 1 1,1-1 0,-1 1-1</inkml:trace>
  <inkml:trace contextRef="#ctx0" brushRef="#br0" timeOffset="380456">23604 11804 24575,'52'-39'0,"-23"16"0,0-1 0,5-11 0,1-1 0,3 4 0,0 1 0,-6 2 0,-1 2 0,1 3 0,0 0 0</inkml:trace>
  <inkml:trace contextRef="#ctx0" brushRef="#br0" timeOffset="381076">23931 11413 24575,'0'13'0,"0"2"0,0 10 0,0 6 0,0 23 0,0-18 0,-3 5 0,-9 9 0,-4 7 0,1-3 0,3 4 0,-1 1 0,-2-3 0,-3 3 0,6-9 0,10 10 0,33-8 0,32-40 0,-21-10 0,1-3 0,5-5 0,-1-2 0,-8 0 0,-3 0 0,10-10 0,-49 27 0,-40 26 0,4-1 0,-6 8-772,-2 5 0,-5 7 0,4-2 772,12-9 0,2-1 0,0 4 0,0 3 0,-1 5 0,2-1 0,6-7-340,4 0 1,6-3 339,0 8 0,8-6 0,20-16 0,10-15 0,24-13 0,17-35 0,-21-1 0,-1-6-973,-1-3 0,-1-4 973,3-8 0,-2-2 0,-9 10 0,-5 2 933,-6 5 0,-3 3-933,3-7 677,-17 19-677,7 58 0,10 16 0,2 7 0,-5-7 0,1 1 0,3-4 0,2 2 0,0-1 0,9 10 0,-1-5 0,-10-19 0,-1-1 0,6 6 0,-7-5 0,-17-16 0,-35-9 0,-19-7 0</inkml:trace>
  <inkml:trace contextRef="#ctx0" brushRef="#br0" timeOffset="382128">10928 14455 24575,'43'-2'0,"3"7"0,-6-3 0,5 1 0,8 3 0,4 1 0,-7-1 0,16-3 0,-6 0 0,-22-4 0,-61-12 0</inkml:trace>
  <inkml:trace contextRef="#ctx0" brushRef="#br0" timeOffset="382919">10690 14853 24575,'-1'-15'0,"-1"10"0,8 17 0,7 29 0,15 16 0,-2-2 0,15-18 0,-18-22 0,14-14 0,-7-12 0,7-14 0,-4-6 0,-6 3 0,-5 13 0,-8 19 0,7 14 0,3 7 0,18 3 0,-3-6 0,13-12 0,9-34 0,-25 1 0,0-7-531,7-16 1,-1-6 530,-1-5 0,-4-4-880,-15 17 0,-2-2 1,-3 0 879,6-19 0,-4-1 0,-6 2 0,-4 3-121,-4 15 1,-1 4 120,-3-13 0,-1 40 0,15 64 903,18-23-903,4-3 0,10 4 0,0-7 0,13-11 0,5-6 227,-11 1 1,6 0 0,0 0 0,-5 1-228,15 2 0,-5 1 0,7 1 0,-8 8 0,-30 9 0,-9 7 0,-7 7 0,-10 6 0,-7 11 0,-9 4 0,-6 4 0,-9 0 0,-3-14 0,-5 1 0,2-5 0,4-7 0,0-4 133,-10 7 1,12-19-134,29-38 0,20-17 0,12-8 0,-1 7 0,6 0 0,3-3-91,1-1 1,4-2 0,2-2 0,0 3-1,-1 1 1,1 0 0,0 1 0,1 0 0,1 1-1,0 0 1,0 0 0,0 0 0</inkml:trace>
  <inkml:trace contextRef="#ctx0" brushRef="#br0" timeOffset="384332">13342 13753 24575,'-1'-40'0,"0"9"0,14 22 0,46 21 0,4 1 0,-16 5 0,1 1 0,20 1 0,-20 7 0,-20-10 0,-18 1 0</inkml:trace>
  <inkml:trace contextRef="#ctx0" brushRef="#br0" timeOffset="384640">13129 14403 24575,'-7'-4'0,"39"-27"0,1 0 0,7-4 0,7 0 0,2 0 0,-6-2 0,-2 5 0,16 3 0,-34 57 0,-13 8 0,-7 13 0,-7 4 0,-6 11 0,-2 3 0,2-4-2006,2 3 0,1-2 0,-2 3 2006,0-11 0,-1 4 0,-1 1 0,2-2 0,1-7 0,0 3 0,3-5 0,2-2 251,3 13 1,4-4-252,4-11 0,3-6 0,19 2 0,15-19 0,1-26 0,3-14 0,-7-10 0,0-9 0,-5 1 0,0-5 0,-3-2 0,-10-7 0,1 0 0,0 0 0</inkml:trace>
  <inkml:trace contextRef="#ctx0" brushRef="#br0" timeOffset="385202">14114 13613 24575,'35'-6'0,"-6"4"0,6-3 0,-8 31 0,-1 16 0,-15 2 0,-6 8-647,-4 10 1,-7 6 646,-3-5 0,-3 4 0,0-5 157,-1 0 1,-2-4-158,-2 13 0,-2-23 0,0-53 0,0-30 0,7-8 0,2-9 0,3 4 0,2-4 0,1 4 0,-2 2 0,2 1 0,4-9 0,9 12 0,27 36 978,30-3-978,-1 5 0,3 2 0,-24-1 0,-2 1 0,12 1 0,-7 5 0,-22 5 0,-17 10 0,-23 28 0,-9-10 0,-8 2-1253,-12 3 0,-6-1 1253,11-13 0,-2-1 0,-2-2 0,-20 7 0,0-5 0,10-8 0,3-3 0,11-3 0,6-1 0,4 2 0,98-9 0,-30-5 0,4-1-429,9-3 0,7-1 0,-2-4 429,-9-2 0,-2-3 0,0-3-770,6-4 0,0-3 1,-1 0 769,14-8 0,-4 0 0,-10 3 0,-5 3 0,6 5 0,-25 10 0</inkml:trace>
  <inkml:trace contextRef="#ctx0" brushRef="#br0" timeOffset="385611">14297 14665 24575,'-22'21'0,"2"11"0,8 3 0,-1 5 0,4-4 0,2-15 0,2-14 0,17-35 0,12-13 0,20-5 0,-2 1 0,8 4-855,1 23 1,2 8 854,-2 3 0,0 4 0,-2 2 0,-2 3-193,19 15 193,-23 24 0,-22 23 0,-28 0 0,-10 2 0,6-27 0,-5 0-365,-17 21 1,-6-8 364,-7-24 1624,-3-4-1624,8-27 0,18-31 0,10 0 0,6-6 22,12-19 1,10-5-1,-1 20 1,4-1-1,3 0 1,7-6-1,1 0 1,-1 1 0</inkml:trace>
  <inkml:trace contextRef="#ctx0" brushRef="#br0" timeOffset="385927">15465 13749 24575,'1'-4'0,"17"1"0,28 3 0,3 0 0,17 8 0,-19 32 0,-22-6 0,-4 26 0</inkml:trace>
  <inkml:trace contextRef="#ctx0" brushRef="#br0" timeOffset="386087">15562 14022 24575,'22'4'0,"10"-7"0,5-5 0,-1-1 0,-18 9 0,-6 5 0</inkml:trace>
  <inkml:trace contextRef="#ctx0" brushRef="#br0" timeOffset="386239">15556 14342 24575,'59'-10'0,"-2"-11"0,-5-8 0,-18 6 0,-13 11 0</inkml:trace>
  <inkml:trace contextRef="#ctx0" brushRef="#br0" timeOffset="386458">15109 14876 24575,'37'-19'0,"-1"0"0,11-9 0,4-4 0,-6 5 0,4-3 0,2 1-2527,3-3 0,1 0 1,2 1 2526,2-1 0,0 0 0,4 2 0,-7 7 0,2 1 0,1 0 0,-5 3 0,-2 1 0,-4 1 0,0 1 0,4 1 0,0 1 0,-9 4 0,7 5 0</inkml:trace>
  <inkml:trace contextRef="#ctx0" brushRef="#br0" timeOffset="387099">15898 14996 24575,'-17'12'0,"2"1"0,9-1 0,-5 0 0,3-1 0,0-10 0,3-13 0,7-16 0,21 2 0,8 1 0,0 8 0,3 2-275,24-6 1,4 3 274,-7 9 0,-2 3 0,1 1 0,-4 0 0,6 0 0,-60 43 0,-19 11 0,-13-9 0,-9 0-1142,0 9 0,-5 6 0,1-5 1142,9-13 0,-1-4 0,2-2 0,-13 9 0,3-4 0,18-10 0,3-4 0,-2-3 455,16-9-455,22-30 0,11-14 0,13-25 0,-8 22 0,4-4-242,-2-2 0,1-4 0,-1 4 242,4 2 0,-2 1 0,5-11 0,-4 8 3369,-8 27-3369,-10 15 0,-5 5 0,-2-7 0,-4-2 0</inkml:trace>
  <inkml:trace contextRef="#ctx0" brushRef="#br0" timeOffset="387585">16855 13974 24575,'-8'-15'0,"20"-1"0,48-11 0,-18 13 0,5 0 0,11-9 0,6 1 0,-12 7 0,4 1 0,-4 2-1325,2-1 0,-2 1 1325,12-3 0,-8 10 210,-21 23 1,-29 21 0,-24 25 0</inkml:trace>
  <inkml:trace contextRef="#ctx0" brushRef="#br0" timeOffset="387749">17009 14518 24575,'48'-26'0,"0"0"0,0 1 0,0-1 0,15-9 0,0 0 0,-4 0 0,-12 5 0,-2-1 0,-1 1 0,17-8 0,-5 1 0,-14 7 0,-5 2 0,20-14 0</inkml:trace>
  <inkml:trace contextRef="#ctx0" brushRef="#br0" timeOffset="387976">17497 14030 24575,'-15'14'0,"-7"20"0,2-3 0,-1 4-842,-4 8 1,-1 3 841,-6 12 0,-2 5 0,6-8 0,0 2 0,3-2-878,-1 7 1,4-1 877,-10 11 0,18-13 133,45-36 1,-5-40-1,4-13 1,18-17-1,-1 0 1</inkml:trace>
  <inkml:trace contextRef="#ctx0" brushRef="#br0" timeOffset="388216">17618 14199 24575,'-4'67'0,"0"-1"0,0 0 0,0 0 0,0 0 0,0 0 0,0 0 0,-2 2 0,-1 4 0,-1-1 0,4-7 0,5-11 0,9-18 0,44-7 0,7-36 0,-20-10 0,-1-9-1332,5-12 0,-1-8 1332,-10 8 0,-1-5 0,-2-2 0,3-8 0,-2-3 0,-4 0 0,-6 10 0,-4 2 0,-1-2 105,-1-3 1,-2 0 0,-7 4 0,-10 1 0,-6 3 0,-3 1 0,0-1 0</inkml:trace>
  <inkml:trace contextRef="#ctx0" brushRef="#br0" timeOffset="388571">18745 13323 24575,'0'-24'0,"0"5"0,1 45 0,13 19 0,9 13 0,8 0 0,-2-23 0,4-2 0,14 15 0,0 0 0</inkml:trace>
  <inkml:trace contextRef="#ctx0" brushRef="#br0" timeOffset="388747">19571 13167 24575,'-24'27'0,"-13"21"0,9-15 0,-4 3-2832,-10 15 1,-4 3 2831,10-16 0,-3 0 0,-2-2 0,0 1 0,-1-2 0,-2-1 0,-1-3 0,-1 0 0,1-1 0</inkml:trace>
  <inkml:trace contextRef="#ctx0" brushRef="#br0" timeOffset="388916">18620 13841 24575,'57'-24'0,"1"0"0,-1 0 0,1 0 0,0 0 0,-1 1 0,5-2 0,1-1 0,-2 1 0,-6 5 0,-8 7 0,-2 5 0,-9 10 0,8 26 0,-25 10 0</inkml:trace>
  <inkml:trace contextRef="#ctx0" brushRef="#br0" timeOffset="389119">18514 14625 24575,'58'-17'0,"1"1"0,-9-4 0,6-4 0,1-1 0,-3-1 0,7-3 0,-3 0 0,3-3-1645,-3 2 1,3-2 0,0 0 0,-7 3 1644,-9 4 0,-3 3 0,-4 0 0,6-4 0,-6 4 0,0 2 0,-21 7 0</inkml:trace>
  <inkml:trace contextRef="#ctx0" brushRef="#br0" timeOffset="389355">19297 13962 24575,'-41'32'0,"-1"16"0,19-12 0,0 5-1188,-5 13 1,0 4 1187,-6 3 0,0 2-1161,11-12 0,0 2 1,1 0 1160,-1 0 0,0-1 0,1 1 0,3-1 0,1-1 0,-1 2 53,-2 9 0,-1 2 0,2-5-53,2 3 0,1-4 0,-3 6 0,5-12 0,12-34 0,5-28 0</inkml:trace>
  <inkml:trace contextRef="#ctx0" brushRef="#br0" timeOffset="389567">19324 14351 24575,'12'55'0,"1"-1"0,1-2 0,0-1 0,-2-4 0,2-2 0,3 0 0,3-2-1160,3-5 1,3-1 1159,1 1 0,3-2 8,6-4 0,1-5-8,14 9 137,0-15 1,-32-22 0,-4-1-1</inkml:trace>
  <inkml:trace contextRef="#ctx0" brushRef="#br0" timeOffset="389795">20178 13396 24575,'-6'28'0,"2"22"0,9-3 0,5 10 0,5-10 0</inkml:trace>
  <inkml:trace contextRef="#ctx0" brushRef="#br0" timeOffset="389952">20589 13265 24575,'-5'39'0,"0"1"0,1 5 0,-3-1 0,-20 15 0,12-23 0,-4 0 0,-6 4 0,0-1 0</inkml:trace>
  <inkml:trace contextRef="#ctx0" brushRef="#br0" timeOffset="390787">9566 11992 24575,'2'9'0,"3"2"0,5 3 0,6 14 0,8 9 0,22 16 0,-10-26 0,13 0 0</inkml:trace>
  <inkml:trace contextRef="#ctx0" brushRef="#br0" timeOffset="390955">9852 11819 24575,'5'34'0,"12"27"0,-2-18 0,1 2 0,0 4 0,1 0 0,2-3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40:24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13220 12906 24575,'-12'-2'0,"2"1"0,1-5 0,4 0 0,-2 0 0,1 1 0,1 5 0,-2 0 0,1 0 0,2-4 0,0 3 0,1-4 0,1 5 0,-2 0 0,2 0 0,-4 0 0,2 0 0,-2 0 0,29 1 0,4 3 0,20 1 0,-6 3 0,-3-3 0,3 3 0,6-5 0,-7-1 0,2 0 0,25-2 0,-21 1 0,0-2 0,17-3 0,-27 1 0,1 0 0,-1-3 0,2 0 0,15 1 0,0 0 0,-12 0 0,-1 1 0,6 1 0,-1 0 0,11-2 0,-16 4 0,-12-4 0,-10 5 0,-11-3 0,-2 2 0,-3-1 0,-8-8 0,-2-2 0</inkml:trace>
  <inkml:trace contextRef="#ctx0" brushRef="#br0" timeOffset="749">13493 13065 24575,'0'-3'0,"0"18"0,0 29 0,1 10 0,-2 9 0,0 2 0,-2 4-1405,3-15 1,0 3 0,-1-1 1404,-1-2 0,-1 0 0,1-1 0,1-5 0,0 0 0,0 0-397,-2 24 1,-1-2 396,3-8 0,0-2 0,-1-6 0,0-2-212,2-11 1,0-1 211,0 30 0,0-24 0,0 1 2838,0-25-2838,0 3 2032,0-21-2032,0-9 0,0-33 0,0-15 0</inkml:trace>
  <inkml:trace contextRef="#ctx0" brushRef="#br0" timeOffset="1441">14809 12746 24575,'-32'0'0,"1"0"0,-26 24 0,14 4 0,10-3 0,0 6 0,-2 17 0,3 4 0,7-8 0,2 2-276,0 1 1,0 5 0,3 2 275,2 10 0,4 3 0,1-1-1171,4-9 0,1 0 0,1 1 1171,0-5 0,1 2 0,0 1 0,4-2 0,4 16 0,4-2 0,0-3-381,2 6 1,3-3 380,1-15 0,3 1 0,2-7 0,4-7 0,3-7 0,3-7 0,1-2 0,24 18 0,1-12 482,-15-10-482,-6-10 3651,-12-6-3651,-7-4 0,-2-14 0,-6-2 0</inkml:trace>
  <inkml:trace contextRef="#ctx0" brushRef="#br0" timeOffset="2253">14977 13385 24575,'0'71'0,"0"-12"0,-1-1 0,0 3 0,-1-14 0,-1-1 0,0 17 0,0 0 0,0-16 0,1 0 0,0 9 0,1-4 0,1 3 0,0-19 0,0-26 0,0-51 0,0-24 0,1 21 0,1-2-671,-1-6 0,2-7 0,1 5 671,5 0 0,2 4 0,1 5 0,3 3-229,1 5 0,1 2 229,13-27 0,-1 21 0,-5 15 0,-6 9 0,-4 11 1963,-1-2-1963,-4 6 508,4 0-508,-6 0 0,2 2 0,1 3 0,10 34 0,-1 3 0,-6-1 0,-1 7 0,0 14 0,-1 1 0,-2-13 0,0 0 0,2 17 0,-1-5 0,6-5 0,-2-1 0,-7-26 0,-1-4 0,-5-12 0,1-8 0,-2 0 0,2-3 0,-1-5 0,-1-23 0,0-13 0</inkml:trace>
  <inkml:trace contextRef="#ctx0" brushRef="#br0" timeOffset="2850">15883 12603 24575,'42'43'0,"-18"-16"0,1 3 0,12 19 0,1 4-2679,-1 3 0,-1 2 2679,-10-15 0,0 1 0,-3 2 0,-2 2 0,-3 2 0,-3 1 0,-2 2 0,-2 0 0,-3 1 0,-1 1 0,-2 0 0,-4 0 0,-4 2 0,-4 0 0,-2-2 0,-3-2 0,-2-1 0,-2 0 0,-4 2 0,-3 0 0,-1-1 0,-1-6 0,-1-2 0,0 0 0,0-1 0,1 1 0,-1-4 742,-10 10 1,2-5-743,10-10 0,1-5 0,-13 10 893,24-29-893,7-10 0,-20-2 0,-6 0 0</inkml:trace>
  <inkml:trace contextRef="#ctx0" brushRef="#br0" timeOffset="27368">6552 18787 24575,'4'0'0,"-7"2"0,-1-2 0,-3 2 0,5-2 0,2 33 0,3-15 0,2 27 0,8-17 0,14 15 0,-4-15 0,11 15 0,-10-27 0,1-3 0,2 1 0,-5-12 0,12 3 0,1-7 0,15-6 0,5-8 0,-3-7 0,4-5 0,-9-2 0,-2 4 0,0 0 0,9-5 0,-14 16 0,5-7 0,-23 21 0,-3-2 0,3 3 0,0 0 0,4 8 0,3-7 0,4 17 0,29-3 0,-20 5 0,20-3 0,-27-9 0,8-5 0,3-3 0,-9-4 0,0-2 0,21-4 0,9-11 0,-3-9 0,-2 7 0,-24 5 0,1 1 0,-2 6 0,-1 2 0,-1-1 0,-1-1 0,27-5 0,-1 9 0,-7 1 0,-10 6 0,-10 0 0,7 0 0,-3 0 0,16 0 0,-3 0 0,1 0 0,2 0 0,2 1 0,-5 0 0,-1 2 0,2-3 0,6 2 0,-9-4 0,1-1 0,-13 1 0,0-2 0,8 1 0,-2-1 0,13-1 0,-24 3 0,0 1 0,-17 1 0,-8 0 0,8 0 0,5-3 0,19-2 0,8-8 0,6-1 0,-7-7 0,-7 11 0,-8-1 0,5 11 0,-13 4 0,2 0 0,-8 10 0,0-2 0,0 9 0,1-11 0,-10 2 0,-1-10 0,-5 3 0,6 6 0,1 4 0,6-2 0,-3-4 0,-3-8 0,-2-1 0,-4 6 0,0-13 0,-2 0 0,0-16 0</inkml:trace>
  <inkml:trace contextRef="#ctx0" brushRef="#br0" timeOffset="28087">11425 18832 24575,'0'18'0,"2"-5"0,2-10 0,15-5 0,13 1 0,21-5 0,9-3 0,7-1 0,-11 3 0,3-1-455,-6-1 1,4-2 0,-2 0 454,12-2 0,-3-2-1127,-2-1 0,-1-1 1127,-1-2 0,-2 1 0,-3-1 0,-1 1-402,-6 4 0,-2 1 402,-10 1 0,-4 2 0,11 0 0,-24 5 1145,-14 5-1145,-5 0 2299,1-2-2299,-1-2 244,-4 1 0,-14 26 0,-5 10 1</inkml:trace>
  <inkml:trace contextRef="#ctx0" brushRef="#br0" timeOffset="62178">18790 9423 24575,'0'-21'0,"0"1"0,-1 9 0,1 0 0,-2 4 0,2-1 0,0 4 0,-2-1 0,1 8 0,-3 17 0,-1 5 0,-3 35 0,1-8 0,3-15 0,1 0 0,-1 14 0,-1 14 0,2-32 0,0 0 0,2-24 0,-1-7 0,-2-8 0,-1-19 0,-7-14 0,-1-19 0</inkml:trace>
  <inkml:trace contextRef="#ctx0" brushRef="#br0" timeOffset="62870">18783 9207 24575,'0'-9'0,"0"0"0,6 12 0,14 3 0,8 15 0,23 4 0,8 4 0,-27-13 0,2 0 0,2-2 0,0 0 0,24 18 0,-6 3 0,-12 1 0,-16 10 0,-10-1 0,-10 19 0,-16-20 0,-4 2 0,0-3 0,-3 0-673,-7 7 0,-4-1 673,1-10 0,-1-4-187,4-5 1,0-1 186,-16 24 0,7-19 0,9-11 0,2-5 0,7-6 1320,4-2-1320,6-3 99,2-7 1,2-10 0,0-4 0</inkml:trace>
  <inkml:trace contextRef="#ctx0" brushRef="#br0" timeOffset="64246">19975 9340 24575,'-4'0'0,"1"0"0,13-8 0,1 6 0,12-7 0,4 5 0,7-7 0,2-3 0,24-6 0,-12 2 0,1-1 0,-11 4 0,-3 1 0,32-7 0,-4-4 0,-15 9 0,-13 2 0,-6 6 0,-14 5 0,-6 1 0,-4-1 0,-11-3 0,-1-1 0</inkml:trace>
  <inkml:trace contextRef="#ctx0" brushRef="#br0" timeOffset="64594">20341 8969 24575,'-5'0'0,"2"4"0,1 30 0,2 37-2423,3-15 1,1 5 2422,-3 5 0,0 6 0,0-17 0,1 5 0,0 1 0,0-4 0,-1-3 0,-1-3 0,0 2 0,0 18 0,0 4 0,1-8 0,-1-11 0,1-7 598,-1-4 0,0-4-598,0 10 846,0-18-846,1-22 0,-1-45 0,2-35 0,-2 13 0,0 0 0</inkml:trace>
  <inkml:trace contextRef="#ctx0" brushRef="#br0" timeOffset="65366">20354 9606 24575,'-50'32'0,"0"1"0,6-5 0,7 1 0,2 27 0,12-5 0,8 8 0,7-21 0,11-5 0,28-24 0,11-7 0,-4-15 0,4-8 0,-4-2 0,2-6 0,-1 0-1309,15-14 0,-1-2 1309,-12 7 0,0-1 0,-3 2 0,3-1 0,-4 2-188,-11 2 1,-2 2 187,16-14 0,-21 12 0,-5 19 0,-10 8 0,-1 13 2564,-3 20-2564,1 10 429,-1 14-429,0-4 0,0 3 0,0 2 0,0 2 0,0-16 0,0-1 0,0 2 0,0-8 0,0-73 0,-1 7 0,-1-4 0,2-9 0,0-2 0,-2 7 0,-1 3 0,3-18 0,-2 21 0,2 15 0,9 11 0,36 5 0,1 10 0,-11 3 0,0 2 0,16 4 0,-15 4 0,-8 6 0,-12 10 0,-8 21 0,-7-17 0,-2 1 0,-4 4 0,-1 1 0,-1 0 0,0-2 0,-5 19 0,6-14 0,6-27 0,8-8 0,9-3 0,28-11 0,18-23 0,-22 6 0,0-4 0,2-6 0,0-2 0,-1-3 0,0-1 0</inkml:trace>
  <inkml:trace contextRef="#ctx0" brushRef="#br0" timeOffset="66141">21599 9293 24575,'3'58'0,"2"-21"0,2 1 0,7 24 0,-5-25 0,1-2 0,8 17 0,-10-22 0,3-2 0,-13-51 0,0-17 0,-5-28 0,4 31 0,0 1 0,0-13 0,1 12 0,5 22 0,16 3 0,15-13 0,20 14 0,12-8 0,-30 17 0,2 3 0,1-3 0,1 0 0,4 0 0,0 0 0,2-2 0,0-1-447,1 0 0,-1-1 447,-6 0 0,-3-1 0,26 2 0,-31 5 0,-16 29 0,-12 10 0,-8 21 0,-5 5 0,-8 0 447,3-29 0,-3-2-447,-1-2 0,-2-4 0,-23 8 0,-1-17 0</inkml:trace>
  <inkml:trace contextRef="#ctx0" brushRef="#br0" timeOffset="66358">22036 9301 24575,'0'35'0,"0"-1"0,0 8 0,0-6 0,0 1 0,-5 16 0,-1-16 0,-1-2 0,-13 5 0</inkml:trace>
  <inkml:trace contextRef="#ctx0" brushRef="#br0" timeOffset="66525">21724 9756 24575,'57'-9'0,"1"1"0,-8 2 0,-2 1 0,21 1 0</inkml:trace>
  <inkml:trace contextRef="#ctx0" brushRef="#br0" timeOffset="68761">18868 11967 24575,'-25'-3'0,"4"-2"0,3 1 0,5-8 0,0 9 0,4-10 0,-1 11 0,5-3 0,1 5 0,10-1 0,17-3 0,19 3 0,-4 0 0,0-1 0,9 5 0,7 8 0,-58 51 0,-13-22 0,-6 3 0,-6 17 0,-5 1 0,-8-8 0,-2-4 0,3-5 0,4-4 0,-5 7 0,25-18 0,48-36 0,14-21 0,5-9 0,-14 4 0,0-3 0,0 0 0,-1-1 0,1 0 0</inkml:trace>
  <inkml:trace contextRef="#ctx0" brushRef="#br0" timeOffset="69033">19136 11669 24575,'47'-8'0,"3"9"0,2 7 0,11 25 0,-13-11 0,-8 9 0,-25 31 0,-16 9-1152,-5-18 1,-8 3 1151,-7-5 0,-7 5 0,-4 1 0,2-6-1084,0-5 0,-1-5 0,-2 2 1084,-13 12 0,-4 1 0,6-5 0,6-2 0,3-6 0,5-8 0,0-1 0,6-6 0,0-1 0</inkml:trace>
  <inkml:trace contextRef="#ctx0" brushRef="#br0" timeOffset="69430">20188 11427 24575,'19'11'0,"38"18"0,-7 8 0,-18-14 0,-5 1 0,-4 19 0,-21-1 0</inkml:trace>
  <inkml:trace contextRef="#ctx0" brushRef="#br0" timeOffset="69709">20026 12086 24575,'34'-19'0,"-1"0"0,-1 2 0,1 1 0,5 0 0,-1 6 0,14 17 0,-15 43 0,-26-2 0,-8 6-1790,-4-8 0,-4 3 0,-1-1 1790,2 2 0,-1 0 0,-1-1 0,-7 16 0,0-2 806,4-1 0,2-6-806,-1-5 869,19 6-869,20-69 0,6-19 0,-4-8 0,1-8 0,4-2 0,0 0 0,-1-1 0</inkml:trace>
  <inkml:trace contextRef="#ctx0" brushRef="#br0" timeOffset="69960">20801 11261 24575,'31'17'0,"-9"12"0,-3 6 0,-8 0 0,-1 5 0,3 20 0,-3 5-2664,-8-2 0,-4 0 2664,-2-15 0,-2 2 0,0-1 0,-3-1 0,0 0 0,-2-1-128,-8 21 1,-3-4 127,0-15 0,-3-5 0,2-11 0,-1-6 0,-24 11 0</inkml:trace>
  <inkml:trace contextRef="#ctx0" brushRef="#br0" timeOffset="70318">20738 11641 24575,'68'0'0,"-31"3"0,-1 1 0,20 2 0,-10 6 0,-3 12 0,-24-8 0,-3 27 0,-37 11 0,-21-5 0,-11 1 0,6-8 0,-4-3 0,4-7 0,-2-1 0,1-3 0,-6-1 0,7-5 0,-8 1 0,30-1 0,63-22 0,33 0 0,-27-3 0,2-2-235,7-3 1,0-3 234,-2 0 0,0-2-519,-1-3 1,-1 1 518,-7 5 0,-4 0 0,15-11 0,-26 14 0,-18-2 0</inkml:trace>
  <inkml:trace contextRef="#ctx0" brushRef="#br0" timeOffset="70682">20719 12751 24575,'-13'0'0,"5"-21"0,7-23 0,7 10 0,4-3 0,2-6 0,3 2 0,4 3 0,5 3 0,1 5 0,5 5 0,23 6 0,4 8 0,-13 2 0,1 4 0,16 8 0,-2 6 0,-20 0 0,-5 5-568,17 33 568,-34-15 0,-6 4 0,-4 2 0,-8 3 0,-14 6 0,-11 4 0,0-7 0,-1-4 0,-4-3 0,-12 1 0,-8 1 0,4-13 0,6-17 0,1-10 0,-10-3 0,7-11 0,21-13 0,9-7 20,2-7 0,9-4 0,13-7 0,8-1 0,2 1 0,-1 0 0</inkml:trace>
  <inkml:trace contextRef="#ctx0" brushRef="#br0" timeOffset="70933">22300 10813 24575,'-11'0'0,"4"1"0,24 37 0,-10 1 0,3-1 0,0 3 0,-9-5 0,0 0 0</inkml:trace>
  <inkml:trace contextRef="#ctx0" brushRef="#br0" timeOffset="71121">22014 11292 24575,'48'-23'0,"-6"6"0,-12 4 0,-11 9 0,-14 6 0</inkml:trace>
  <inkml:trace contextRef="#ctx0" brushRef="#br0" timeOffset="71290">21978 11650 24575,'23'-2'0,"5"-6"0,25-8 0,-1-11 0,-6 11 0,-16 0 0,-18 17 0</inkml:trace>
  <inkml:trace contextRef="#ctx0" brushRef="#br0" timeOffset="71465">21790 12126 24575,'0'-5'0,"17"-18"0,17-8 0,16-18 0,-8 18 0,-7 7 0,-16 19 0</inkml:trace>
  <inkml:trace contextRef="#ctx0" brushRef="#br0" timeOffset="71906">21286 12593 24575,'-5'0'0,"2"-3"0,9-4 0,31-15 0,16-9 0,7-3 0,-8 8 0,2-2-901,-4-1 1,3-2 0,-5 3 900,-5 5 0,-4 2 239,-3-1 0,-2 2-239,11-1 0,-13 9 0,-12 7 0,-8 5 0,-2 0 0,-11 0 0,-2 0 0</inkml:trace>
  <inkml:trace contextRef="#ctx0" brushRef="#br0" timeOffset="72485">21611 12107 24575,'-8'-4'0,"36"-14"0,8-5 0,9-4-2164,-1 4 0,7-2 0,3 0 0,-3 0 2164,8-5 0,-2 0 0,4-1 0,-2 2 0,5 0 0,-1 1 0,-4 1 646,-2 1 1,-3 2-1,0 0-646,6-3 0,1 0 0,-6 2 0,-5 0 0,-5 3 0,5-2 0,-13 11 359,-29 16 1,-32 30-1,-17 14 1</inkml:trace>
  <inkml:trace contextRef="#ctx0" brushRef="#br0" timeOffset="73233">21805 12221 24575,'0'-8'0,"8"23"0,4 29 0,9 16 0,-10-25 0,0 3 0,4 13 0,0 0 0,-3-8 0,0 0 0,2 6 0,-1-3 0,2 10 0,-4-30 0,-4-10 0,-3-43 0,-1-37 0,-3 3 0,0-5 0,0 15 0,0 0 0,0-7 0,0 7 0,0 16 0,0 9 0,17 16 0,14 1 0,28 4 0,-21 3 0,1 1 0,-1 0 0,-1 1 0,1 0 0,-1 0 0,20 0 0,-18 6 0,-14 3 0,-19 17 0,-28 20 0,4-15 0,-4 3 0,-14 9 0,-3-2 0,-8 6 0,6-5 0,69-57 0,7-8 0,9-7 0,0 1 0,12-5 0,2-1 0,-13 4 0,0 1 0,1 0 0,-1 0 0</inkml:trace>
  <inkml:trace contextRef="#ctx0" brushRef="#br0" timeOffset="73925">23786 11479 24575,'0'-18'0,"0"0"0,-2 4 0,0 5 0,-5 4 0,2 8 0,-25 14 0,8 27 0,3 12-485,-4-5 1,1 4 484,8-7 0,2 4 0,2-1-805,1 19 1,6-4 804,5-21 0,6-2 0,11 20 0,7-4 0,-1-22 0,3-4-349,9 8 1,2-5 348,23-2 0,-6-20 0,-3-11 0</inkml:trace>
  <inkml:trace contextRef="#ctx0" brushRef="#br0" timeOffset="74260">24626 11593 24575,'-67'-4'0,"26"8"0,-8 3 0,31 7 0</inkml:trace>
  <inkml:trace contextRef="#ctx0" brushRef="#br0" timeOffset="74562">24482 11599 24575,'-2'-7'0,"1"1"0,-19 30 0,-6 18 0,-8 19-1963,-2-3 1,0 4 1962,15-13 0,4-2 0,3-7 0,3-1 1216,0 27-1216,11-24 642,18-9-642,16-14 0,18-15 0,6-8 0,-14-5 0,0-5 0,19-9 0,-2-6 0,-24-5 0,0 1 0</inkml:trace>
  <inkml:trace contextRef="#ctx0" brushRef="#br0" timeOffset="74813">24877 11809 24575,'42'-9'0,"4"0"0,19-13 0,-5 14 0,5-2 0,-32 13 0,-4 2 0</inkml:trace>
  <inkml:trace contextRef="#ctx0" brushRef="#br0" timeOffset="74997">25098 11641 24575,'-10'6'0,"-2"23"0,-2 31 0,8-23 0,0 5 0,1 5 0,0 5 0,1-3 0,1 5 0,0-1 0,-1 13 0,0-2 0,3-25 0,0 0 0</inkml:trace>
  <inkml:trace contextRef="#ctx0" brushRef="#br0" timeOffset="75213">25234 11977 24575,'63'-19'0,"-18"3"0,11-6 0,2-2 0,-5 4 0,-6 1 0,-3 2 0,4-1-1270,9-5 1,8-2-1,-2 1 1,-9 4 1269,-2 2 0,-8 4 0,8-4 0,-24 4 0</inkml:trace>
  <inkml:trace contextRef="#ctx0" brushRef="#br0" timeOffset="75409">25799 11525 24575,'-2'46'0,"-2"-2"0,2-9 0,-2 1 0,-9 34 0,0-4 0,-2 4 0,0-19 0,-1 1 0,1-1 0,1-1 0,-1 1 0</inkml:trace>
  <inkml:trace contextRef="#ctx0" brushRef="#br0" timeOffset="75589">26235 12286 24575,'0'9'0,"0"6"0,0 8 0,0 16 0,0 6 0</inkml:trace>
  <inkml:trace contextRef="#ctx0" brushRef="#br0" timeOffset="75991">27548 11225 24575,'-9'67'0,"3"-26"0,-2 7 0,-1 2 0,-4 9 0,0 3 0,1-4-2537,-2 3 1,2-3-1,-2 4 2537,0-1 0,0 4 0,0 0 0,-1-5 0,0-4 0,0-4 0,1-1 23,2-3 1,1-1-1,0-1-23,-6 15 0,0-6 393,-4 12 1,10-46-1,4-39 1</inkml:trace>
  <inkml:trace contextRef="#ctx0" brushRef="#br0" timeOffset="76210">27571 11282 24575,'42'20'0,"-10"-5"0,0 3 0,15 15 0,7 12 0,-38-6 0,-21 24 0,-17-19 0,-10 6 0,0-2 0,-4 7 0,-4-1 0,-1-3 0,-5 0 0,2-9 0,7-15 0,1-8 0,-27 5 0</inkml:trace>
  <inkml:trace contextRef="#ctx0" brushRef="#br0" timeOffset="77545">28309 10754 24575,'-8'40'0,"-1"0"0,-1 12 0,-2 5 0,1-10 0,-2 2 0,0 4-1304,-2 4 0,-2 5 1,0 1-1,2-3 1304,-2 4 0,2-2 0,-1 1 0,-3 6 0,-1 0 0,4-9 0,7-13 0,2-11 1571,-1-7-1571,6-65 0,7 0 0,0-4 0,-1-7 0,1-1 422,4-2 1,0 5-423,-1-1 0,-1 19 0,-7 27 2799,0 3-2799,-2-1 0,-8 0 0,-3-2 0</inkml:trace>
  <inkml:trace contextRef="#ctx0" brushRef="#br0" timeOffset="78123">28484 11384 24575,'1'-15'0,"0"2"0,0-3 0,2 1 0,-9 17 0,-12 24 0,1 4 0,-4 7-871,-9 19 1,-2 7 870,7-12 0,-1 2 0,-1 1-1513,-4 7 1,0 1-1,-1 2 1513,6-11 0,0 0 0,-1 2 0,1-1 0,0-1 0,-1 1 0,1 0 0,-1 1 0,0 1 0,0 0 0,1 0 0,0-1 0,3-3 0,0 0 0,1-1 0,1-2-179,-5 7 1,2-3-1,-1 0 179,-2 1 0,1 0 0,0-7 0,1-5 0,2-4 0,-2 3 0,4-7 0,7-20 0,28-36 0,6-14 0</inkml:trace>
  <inkml:trace contextRef="#ctx0" brushRef="#br0" timeOffset="78593">29141 10672 24575,'-22'67'0,"5"-16"0,-2 8 0,-1 0 0,1-9 0,-1-1 0,0 4-1785,1 2 0,-1 4 1,1 1-1,0-5 1785,0-2 0,1-3 0,0 2 0,-1 14 0,2 4 0,0-6 731,0-2 0,1-3-731,4-10 0,2 2 0,2-10 0,-1-1 0,6-29 0,3-18 0</inkml:trace>
  <inkml:trace contextRef="#ctx0" brushRef="#br0" timeOffset="79049">29485 10722 24575,'-19'61'0,"0"0"0,0 0 0,0 0 0,2-2 0,2-2 0,-2 5 0,-1-5 0,-1 6 0,-2 1 0,2-1 0,3-5-411,1 6 0,3-5 0,0 2 411,-3 8 0,0 0 0,1-5 0,4-1 0,0-6 0,-2 5 0,2-13 403,7-34-403,24-70 0,0 3 0,4-12 0,-1 2-919,-3 12 0,-1 2 0,2-3 919,7-14 0,1-2 0,-2 11 0,-6 18 0,-1 11 0,7 7 0,-6 24 532,-8 14-532,-1 50 0,-7-1 0,-3-14 0,-3 3 0,-9 5 0,-3-2 0,3-9 0,-4-2 0,-8 0 0,-3-4 0,-18 6 0</inkml:trace>
  <inkml:trace contextRef="#ctx0" brushRef="#br0" timeOffset="79313">28572 11231 24575,'46'5'0,"0"0"0,-7 0 0,1 0 0,6 2 0,5 1 0,-1 0 0,7-2 0,-1 0 0,4 1 0,1-1 0</inkml:trace>
  <inkml:trace contextRef="#ctx0" brushRef="#br0" timeOffset="79684">29866 11523 24575,'-39'29'0,"13"25"0,10-13 0,0 8 0,4-2 0,3 10 0,4 1-788,-3 11 0,4-5 788,13-9 512,25-28-512,7-49 0,-12-1 0,-3-8 0,-3-15 0,-6-7-620,-5 0 0,-3-2 620,-2 3 0,-4 0 0,-4 8 0,-7 3 0,-7 6 0,-5 4 0,-10-8 742,-13 13-742,21 22 0,15 10 0,0 9 0,7 8 0</inkml:trace>
  <inkml:trace contextRef="#ctx0" brushRef="#br0" timeOffset="80105">30167 11600 24575,'0'30'0,"0"10"0,-4 5 0,-2 5 0,-1-9 0,0 0 0,-2 12 0,-1-3 0,-4-2 0,13-46 0,25-48 0,12-30 0,-13 28 0,2-2 0,3-1 0,4-3 0,-2 9 0,-5 11 0,-1 9 0,10 3 0,-14 21 0,-12 20 0,-6 16 0,-2 16 0,0 8 0,0-22 0,0 1 0,0 30 0,3-23 0,3-4 0,10-1 0,9 4 0</inkml:trace>
  <inkml:trace contextRef="#ctx0" brushRef="#br0" timeOffset="80589">30935 11083 24575,'9'51'0,"-3"-1"0,-1 3 0,1-7 0,-2 1-1655,-1-1 1,-2 3-1,-2 0 1655,-8 18 0,-6 0 0,0-19 0,-3 1 0,-3 2 0,-8 10 0,-4 2 0,-4-1 0,5-16 0,-2-1 0,-2 1 0,-1-1 0,-4 5 0,0 0 0,0 0 0,0 0 0</inkml:trace>
  <inkml:trace contextRef="#ctx0" brushRef="#br0" timeOffset="82028">18510 14366 24575,'36'-1'0,"0"1"0,29-2 0,-11 2 0,2 0 0,-13 0 0,-3 0 0,26 2 0,-16 15 0,-29 11 0,-31 39 0,-8-30 0,-5 0 0,-6 6 0,-3-1-361,0-9 0,0-3 361,4-4 0,3-3 0,-10 4 0,16-11 0,29-12 0,22-13 0,7-8 0,24-5 0,-15 1 0,-2 0 0,9-8 0</inkml:trace>
  <inkml:trace contextRef="#ctx0" brushRef="#br0" timeOffset="82625">18980 14718 24575,'-4'0'0,"1"13"0,3 44 0,0 1 0,-5-6 0,-3 2 0,0-14 0,-2 0 0,-4 7 0,-1 0-395,3-4 0,3-1 395,-4 23 0,8-24 0,5-26 0</inkml:trace>
  <inkml:trace contextRef="#ctx0" brushRef="#br0" timeOffset="82962">19228 14209 24575,'15'4'0,"14"12"0,13 17 0,2 7 0,-18-10 0,-2 2 0,17 22 0,-9 3-1710,-28-16 0,-11 0 1710,-11 14 0,-9 2 0,4-15 0,-3 0 0,-5 3 0,-6 7 0,-5 4 0,-2 0 0,2-5 0,0 0 0,1-5 0,-2 2 0,3-1 0,0-1 0,0 0 0,0 0 0</inkml:trace>
  <inkml:trace contextRef="#ctx0" brushRef="#br0" timeOffset="87704">20204 14033 24575,'0'-25'0,"0"7"0,-5 46 0,-5 25 0,0-20 0,-1 3 0,-2 14 0,-2 0 0,-1-16 0,-1-1 0,-4 21 0,-1-4 0,-5-8 0,-1 13 0,22-48 0,2-16 0,4-16 0,0-16 0</inkml:trace>
  <inkml:trace contextRef="#ctx0" brushRef="#br0" timeOffset="88357">19633 14329 24575,'-9'-1'0,"2"27"0,6 10 0,5-2 0,2 4 0,8 28 0,3-7 0,1 0 0,-5-23 0,-1 0 0,5 15 0,-2-2 0,2 0 0,-3-24 0,-3-7 0,-2-41 0,-5-22 0,-2 10 0,0-3 0,0-3 0,-1-1 0,1 5 0,0 0 0,3-30 0,-2 31 0,0 2 0,25 27 0,24-12 0,10-5 0,-8 8 0,3 0-1042,1-3 0,5-4 1,-4 1 1041,5-3 0,-3-1-444,-15 7 1,1 0-1,-4 2 444,-1 0 0,-3 2 0,1 2 0,-8 9 0,-18 25 0,-3 19 0,-8 20 0,0-13 0,-2 0 0,-3-11 0,-1 0 1057,-4 12 0,-3-1-1057,-23 16 215,7-30 0,-3-3 0,0-3 1,-1-2-1,-4-6 0,0 1 1</inkml:trace>
  <inkml:trace contextRef="#ctx0" brushRef="#br0" timeOffset="88565">20012 14748 24575,'23'-22'0,"18"-18"0,-8 18 0,1 1 0,0-3 0,-1 2 0,18-3 0,-19 15 0,-17 20 0,-27 27 0,-11 17 0</inkml:trace>
  <inkml:trace contextRef="#ctx0" brushRef="#br0" timeOffset="88719">20066 14922 24575,'19'-3'0,"8"-10"0,14-9 0,-6 0 0,-7 4 0</inkml:trace>
  <inkml:trace contextRef="#ctx0" brushRef="#br0" timeOffset="88900">19804 15382 24575,'32'-21'0,"0"0"0,5-5 0,3-3 0,14-10 0,4-1 0,-2 0 0,1 0 0,-14 8 0,2 0 0,-5 2 0,-3 3 0,-2 1 0,0-3 0,1-1 0</inkml:trace>
  <inkml:trace contextRef="#ctx0" brushRef="#br0" timeOffset="89173">20485 14436 24575,'0'43'0,"0"13"0,-1-10 0,-4 10 0,-6 1 0,-4 11 0,-1 2 0,1-5-2555,3-4 1,0-2-1,-1 3 2555,-4 4 0,-2 6 0,0-1 0,3-9 0,5-11 0,3-6 0,-1 0 309,-5 24 1,1-5 0,6-25-1,1-4 1,-3 1 0,1 0 0</inkml:trace>
  <inkml:trace contextRef="#ctx0" brushRef="#br0" timeOffset="89333">20390 15275 24575,'11'9'0,"2"2"0,11 2 0,3 12 0,12 12 0,3 13 0,-4 2 0,-2 5 0</inkml:trace>
  <inkml:trace contextRef="#ctx0" brushRef="#br0" timeOffset="89765">21348 14209 24575,'2'8'0,"14"14"0,12 25 0,-4 4 0,-1 4 0,-8-8 0,-3 0-1131,2 18 0,-3 0 1131,-8-16 0,-4 2 0,-4 19 0,-3-3 0,-10 1 0,7-19 0,-5-12 0,-11-32 0</inkml:trace>
  <inkml:trace contextRef="#ctx0" brushRef="#br0" timeOffset="90048">21379 14628 24575,'22'8'0,"14"21"0,-15 13 0,-6-2 0,-5 5-828,-12 6 1,-5 2 827,3 12 0,-2 4 178,-2-15 1,-1 2 0,3-6-179,4-7 0,6-6 274,22 8-274,-1-68 0,5-22 0,4-3 0,4-6 0,-2 1 0,3-6 0,-3 0 0,-7 10 0,0-3 0,-5 6 0,-9 8 0,-4 3 0,-2-29 0</inkml:trace>
  <inkml:trace contextRef="#ctx0" brushRef="#br0" timeOffset="90392">21799 14417 24575,'-7'61'0,"0"1"0,-1-4 0,2-6 0,0 3 0,0-4 0,1-12 0,4-23 0,0-38 0,4-36 0,1 17 0,2-3 0,2-4 0,3 2-430,3 3 1,2 3 429,3 4 0,3 3 0,23-13 0,-4 28 0,3 5 0,22-1-281,-23 11 0,-1 5 281,13 16-54,-14 9 54,-13 24 0,-19-17 0,-4 3 0,-6 7 0,-5 2 118,-5 5 1,-5 0 0,0-7 0,-4-3 0,-5-3 0,-1 0-1</inkml:trace>
  <inkml:trace contextRef="#ctx0" brushRef="#br0" timeOffset="90588">22090 14638 24575,'-22'33'0,"3"1"0,0 5 0,0 6 0,0 0 0,5-13 0,-1 2 0,-11 25 0,6-13 0,5-21 0</inkml:trace>
  <inkml:trace contextRef="#ctx0" brushRef="#br0" timeOffset="90756">22086 14846 24575,'-1'57'0,"1"1"0,0-1 0,-1 0 0,0 11 0,0-3 0,2-11 0,5 9 0,12-29 0,12-14 0,22-16 0,-19-12 0,2-8 0,3-13 0,0-6 0,5-14 0,-1 0 0</inkml:trace>
  <inkml:trace contextRef="#ctx0" brushRef="#br0" timeOffset="92249">23332 13917 24575,'-6'0'0,"1"0"0,1-1 0,3-2 0,1 2 0,-1 3 0,-22 46 0,5-11 0,-3 4-324,0 0 0,-3 4 1,-1 2 323,-7 8 0,-2 2 0,1-4-808,-4 9 1,1-4 807,-1-3 0,5-9 0,6-13 0,18-24 0,12-19 0,30-39 0,-8 17 0,2-1 221,8-10 1,2 1-222,5 3 0,1 4-38,-3 1 0,1 3 38,3 1 0,3 2 0,11-4 0,-1 1 0,-15 7 0,-1 2-3,3 4 0,-4 4 3,-3 2 0,-14 19 0,-13 13 0,-22 15 0,-12 12 0</inkml:trace>
  <inkml:trace contextRef="#ctx0" brushRef="#br0" timeOffset="92420">23306 14438 24575,'-6'5'0,"19"0"0,21-1 0,5-2 0,3-3 0,24-14 0,-24 2 0,0 1 0</inkml:trace>
  <inkml:trace contextRef="#ctx0" brushRef="#br0" timeOffset="92616">23832 13865 24575,'-10'39'0,"-1"0"0,-7 25 0,1-1 0,-2-8 0,2 8-409,2-23 0,-2 2 409,1 5 0,-1 0 53,-2-7 1,1-2 0,-9 12 0,7-28 0</inkml:trace>
  <inkml:trace contextRef="#ctx0" brushRef="#br0" timeOffset="92756">23841 14102 24575,'46'-5'0,"-1"0"0,22-3 0,-50 8 0,-14 0 0</inkml:trace>
  <inkml:trace contextRef="#ctx0" brushRef="#br0" timeOffset="92911">23889 14269 24575,'36'15'0,"4"-4"0,20-21 0,-14-2 0,-12-1 0,-20 4 0</inkml:trace>
  <inkml:trace contextRef="#ctx0" brushRef="#br0" timeOffset="93400">23540 14703 24575,'-22'67'0,"1"-6"0,-1 4 0,12-22 0,0 2 0,-1 2 0,-2 4 0,5-9 0,5-1 0,4 0 0,18-73 0,5-21 0,-6 13 0,2-3-754,4-8 1,3-5 0,-1 4 753,3 0 0,0 6 0,-2 12 0,0 5 0,19-4 0,-8 23 0,-4 7 0,0 12 0,-9 7 0,-6 19 2260,-6 28-2260,-21 1 0,-2 5 0,-20-33 0,-5-18 0,-7-23 0,10-19 0,10-16 0,13-2 0,24-7 0,3 23 0,3 6 0,-5 11 0</inkml:trace>
  <inkml:trace contextRef="#ctx0" brushRef="#br0" timeOffset="93680">22834 15848 24575,'29'-9'0,"3"-12"0,7-6 0,1 6 0,4-1 0,2-2-2519,8-11 1,1-3 0,1 1 2518,3 3 0,0 2 0,0-1 0,-4-4 0,0 0 0,-1 2-116,-5 8 1,1 2-1,-4 0 116,13-13 0,-5 4 815,-14 15 0,-4 3-815,8-7 0,-31 19 0,-13 1 0</inkml:trace>
  <inkml:trace contextRef="#ctx0" brushRef="#br0" timeOffset="93903">23551 15068 24575,'-23'59'0,"12"-26"0,1 2 0,-2 12 0,1 2 0,-2 4 0,2-1 0,2-10 0,2-1 0,-1 1 0,2 0 0,3-1 0,2-4 0,10 2 0,7-12 0,16-87 0,-13 16 0,1-1 0</inkml:trace>
  <inkml:trace contextRef="#ctx0" brushRef="#br0" timeOffset="94059">23757 15025 24575,'1'63'0,"0"0"0,0 0 0,0 0 0,0 1 0,0 9 0,0 0 0,0-3 0,0-7 0,-1-11 0,0-6 0,0 0 0,0 3 0,0-1 0,0-2 0,0 12 0,0-3 0,0-3 0,0-1 0</inkml:trace>
  <inkml:trace contextRef="#ctx0" brushRef="#br0" timeOffset="96016">24252 14411 24575,'0'-6'0,"-2"3"0,1-1 0,-2 4 0,4-1 0,20 1 0,29 0 0,4 5 0,17-2 0,-43 3 0,-6-4 0</inkml:trace>
  <inkml:trace contextRef="#ctx0" brushRef="#br0" timeOffset="96519">24260 14773 24575,'-3'2'0,"16"-1"0,12-15 0,23-2 0,-12-3 0,-1-2 0,14-3 0,3-3 0,-32 16 0</inkml:trace>
  <inkml:trace contextRef="#ctx0" brushRef="#br0" timeOffset="96754">24091 15328 24575,'-7'0'0,"8"-4"0,28-16 0,20-8 0,-12 6 0,2-2 0,1 2 0,0-1 0,0-4 0,-1-1 0,-4-1 0,-3-3 0,-1-2 0,0-1 0</inkml:trace>
  <inkml:trace contextRef="#ctx0" brushRef="#br0" timeOffset="97104">24755 14379 24575,'19'-27'0,"15"-6"0,-6 11 0,3 0 0,5-2 0,2-1 0,1-1 0,2 2 0,11-1 0,0 3 0,-18 8 0,-2 2 0,30-7 0,-48 18 0</inkml:trace>
  <inkml:trace contextRef="#ctx0" brushRef="#br0" timeOffset="97353">25020 13720 24575,'-6'0'0,"0"26"0,3 11 0,1 0 0,0 7 0,0 6 0,0 7 0,0-2-1269,-1-8 0,1 0 1,-1 1 1268,-2 12 0,0 3 0,-1 0 0,-2 0 0,-1 1 0,0-6 0,-2 2 0,-2-3 0,-1 15 0,-1-6 0,-9-2 0</inkml:trace>
  <inkml:trace contextRef="#ctx0" brushRef="#br0" timeOffset="98136">24757 14885 24575,'-7'-1'0,"11"-6"0,27-11 0,23-18 0,-16 13 0,1-1 0,3-5 0,-1-1 0,-3 5 0,-2 2 0,-4 2 0,-4 3 0,3 1 0,-15 22 0,-40 43 0,10-13 0,-2 4-284,-9 9 1,-3 4 283,3-2 0,-1 5 0,0-3-1105,-2 6 1,0-1 1104,5-10 0,-1 2 0,4-5 0,3-2 0,3-5 0,-11 23 0,15 4 0,0-26 0,23-9 504,15-30-504,15-18 0,6-5 0,-10 6 0,2 0 268,20-11 1,-1-3-269,-17 7 0,-3-1 0,-1-4 0,-1-1-341,-4 4 0,-3-2 341,-7-2 0,-4-1 0,6-13 0,-14-1 0,-11 11 0,-8 4 1672,-4 2-1672,-5 12 745,3 2-745,4 10 0,5 2 0,2 1 0,0 1 0,0 0 0,0 25 0,7 13 0,2 6 0,-2-8 0,2 1 0,3 15 0,3-1 0,11 10 0,-12-30 0,5-2 0,-12-25 0,-5-3 0,-7-23 0,-9-7 0</inkml:trace>
  <inkml:trace contextRef="#ctx0" brushRef="#br0" timeOffset="102168">26044 14316 24575,'0'-9'0,"0"0"0,0 6 0,0-4 0,0 3 0</inkml:trace>
  <inkml:trace contextRef="#ctx0" brushRef="#br0" timeOffset="104596">25999 14060 24575,'-25'-23'0,"0"7"0,49 12 0,14-4 0,6-1 0,-5 2 0,2 0 0,19-8 0,-3 0 0,6 1 0,-43 17 0,-14 13 0</inkml:trace>
  <inkml:trace contextRef="#ctx0" brushRef="#br0" timeOffset="104812">25627 14582 24575,'-33'9'0,"54"-11"0,15-10 0,9-5 0,16-5 0,4-3-804,-19 4 0,0-2 0,-1 1 804,18-8 0,-3 0 385,-6 3 1,-1 2-386,-8 9 0,-3 2 0,2-3 0,-13 12 0</inkml:trace>
  <inkml:trace contextRef="#ctx0" brushRef="#br0" timeOffset="105105">26124 14175 24575,'-7'0'0,"0"3"0,5 20 0,-3 22 0,5-8 0,0 4 0,-1 11 0,1 3-571,-1 6 0,1 1 571,0 1 0,0 1-1016,-1-3 1,1 0 1015,0 5 0,0 0 0,0-10 0,0 0-457,2 2 1,1-3 456,1-13 0,3-6 0,7 10 0,5-22 720,6-44-720,-12-13 0,-4-9 0,5-13 0,-3-5 0,-5 9 0,-3-3 0,0 0 0,-1 0 0,1 0 0,-1-1 0</inkml:trace>
  <inkml:trace contextRef="#ctx0" brushRef="#br0" timeOffset="105314">26240 14597 24575,'-36'57'0,"1"-1"0,-1 1 0,1-1 0,0 1 0,-8 8 0,-3 3 0,11-11 0,25-26 0,40-34 0,0-12 0,2-8 0,8-9 0,2-5-1047,7-9 1,-1-3 1046,-3-4 0,-4-2 96,-6 3 0,-4 1 0,-3 4 0,-2 1 0,-7 3 0,0-1 0</inkml:trace>
  <inkml:trace contextRef="#ctx0" brushRef="#br0" timeOffset="105720">26560 14008 24575,'-3'28'0,"1"-1"0,1 13 0,1-4 0,0 1 0,0-10 0,3-23 0,2-32 0,0-17 0,5-25 0,-2 18 0,1 4 0,8 4 0,9 27 0,3 14 0,9 14 0,12 22 0,-12 1 0,4 8 0,-28 3 0,-6-8 0,-23 16 0,-12-11 0,-11-9 0,-1-15 0,9-11 0,10-31 0,10 10 0,6-21 0</inkml:trace>
  <inkml:trace contextRef="#ctx0" brushRef="#br0" timeOffset="105957">26329 14673 24575,'-4'2'0,"19"-2"0,32-6 0,13-11 0,5-3 0,-13 5 0,1 0-513,-8 0 1,2-2-1,-4 4 513,22-2 93,-21 8 0,-22 15 1,-13 2-1</inkml:trace>
  <inkml:trace contextRef="#ctx0" brushRef="#br0" timeOffset="106160">26666 14742 24575,'-7'34'0,"2"4"0,4 6 0,1 6 0,0 13 0,0 7 0,0-30 0,0-1 0,-1-1 0,-1-1 0,-5 27 0,-5-29 0,-4-14 0</inkml:trace>
  <inkml:trace contextRef="#ctx0" brushRef="#br0" timeOffset="106440">26469 14953 24575,'13'10'0,"8"1"0,22 9 0,-4-2 0,-16 18 0,-10 20 0,-15-19 0,-6 3 0,-5 18 0,-4-1 0,-3 8 0,-10 0 0,36-58 0,32-7 0,0-10 0,7-6-1250,-3 2 0,5-2 0,0-4 1250,8-9 0,1-4 0,1-2 0,-10 8 0,1 0 0,1-2 0,-1 0 0,0-3 0,0 1 0,0-1 0,1 0 0</inkml:trace>
  <inkml:trace contextRef="#ctx0" brushRef="#br0" timeOffset="110319">27679 13921 24575,'-17'-20'0,"5"8"0,3 0 0,7 7 0,-3 0 0,4 3 0,2 2 0,61 0 0,-10 0 0,-4-1 0,0 2 0,6 0 0,-24 3 0,-16 2 0</inkml:trace>
  <inkml:trace contextRef="#ctx0" brushRef="#br0" timeOffset="110527">27286 14340 24575,'55'-26'0,"-14"6"0,4-2 0,-2 2 0,5-3 0,0 0-844,3 0 0,1-1 0,3 0 844,-5 3 0,2-1 0,-1 1 0,-2 4-498,-1 2 1,-3 2-1,0 1 498,28-10 0,-10 11 0,-19 28 0,-24 3 0</inkml:trace>
  <inkml:trace contextRef="#ctx0" brushRef="#br0" timeOffset="110759">27576 14416 24575,'-1'57'0,"0"-22"0,0 6 0,0 10 0,1 7 0,-1-1-2847,-2 13 0,1 2 2847,0-12 0,1 4 0,0-3 0,-1 9 0,1-3 734,2 3 0,2-5-734,0-23 0,5-8 0,17-8 0,3-59 0</inkml:trace>
  <inkml:trace contextRef="#ctx0" brushRef="#br0" timeOffset="111068">27808 14424 24575,'14'-5'0,"20"-3"0,17-8 0,9 0 0,-9 0 0,-15 8 0,-18 9 0,-8 23 0,-24 8 0,-4-2 0,-2 1 0,-5 2 0,-12 1 0,47-30 0,14-12 0,40-18 0,-17 5 0,8-4 0,-41 18 0,-7 7 0</inkml:trace>
  <inkml:trace contextRef="#ctx0" brushRef="#br0" timeOffset="111247">27730 14861 24575,'-1'-4'0,"29"-13"0,27-15 0,-10 6 0,4-2-651,2 0 1,1-1 650,1 0 0,-2 2 84,-9 6 1,-3 4 0,14-7 0,-19 11 0</inkml:trace>
  <inkml:trace contextRef="#ctx0" brushRef="#br0" timeOffset="111471">28074 14895 24575,'7'64'0,"-1"1"0,0-4 0,2-5 0,11 10 0,-9-12 0,-1 8 0,-22-10 0,-13 4 0,-21-10 0,-14-14 0,12-29 0,2-13 0,-6-37 0,19 6 0,-1 0 0</inkml:trace>
  <inkml:trace contextRef="#ctx0" brushRef="#br0" timeOffset="112148">28889 13875 24575,'-8'0'0,"3"4"0,1 6 0,5 15 0,2 12 0,-1-12 0,1-26 0,-1-41 0,-2-17 0,5 4 0,8 26 0,13 16 0,15 22 0,5 11 0,0 16 0,-14 0 0,-15 6 0,-14 13 0,-20 5 0,0-23 0,-4-2 0,-19 9 0,-14-12 0,16-31 0,8-16 0,4-12 0</inkml:trace>
  <inkml:trace contextRef="#ctx0" brushRef="#br0" timeOffset="112736">28615 14473 24575,'-15'28'0,"5"-2"0,6 17 0,4-3 0,2 2 0,6 2 0,0 6 0,12-2 0,-9-31 0,14-65 0,-1-5 0,-8 6 0,4 1 0,4 18 0,6 4 0,18-3 0,5 4 0,-8 8 0,1 2 0,11-2 0,-2 6 0,12 13 0,-27 9 0,-20 25 0,-27-4 0,-8 3-342,-5 9 0,-6 1 342,-11 6 0,-4-3 0,3-7 0,1-5 0,3-12 0,6-3 0,10-1 0,30-25 0,25-3 0,5-3 0,-8 5 0,-15 27 0,-26 18 0,-15 3 0,-9 6-388,4-7 1,-3 2-1,-2-1 388,-5 2 0,-2-1 0,2 0 0,5-2 0,1 0 0,2-5 0,-1-3 0,5-6 0,4 7 0,49-32 0,13-1 0,9-5-1378,0-8 1,3-6-1,4-1 1378,-6 3 0,4 0 0,0-2 0,0-2 0,5-7 0,0-3 0,0-2 0,-1 3 0,-5 5 0,-1 1 0,-1 1 0,-2 1 0,3-3 0,-2 0 0,-3 5 0,7 6 0,0 1 0</inkml:trace>
  <inkml:trace contextRef="#ctx0" brushRef="#br0" timeOffset="113707">19242 16908 24575,'-1'-17'0,"6"9"0,18 17 0,12 15 0,-2 10 0,4 13 0</inkml:trace>
  <inkml:trace contextRef="#ctx0" brushRef="#br0" timeOffset="113854">19361 17808 24575,'-7'12'0,"2"6"0,4-3 0,0 2 0</inkml:trace>
  <inkml:trace contextRef="#ctx0" brushRef="#br0" timeOffset="114016">19458 18426 24575,'19'0'0,"0"0"0</inkml:trace>
  <inkml:trace contextRef="#ctx0" brushRef="#br0" timeOffset="114148">19569 18668 24575,'0'15'0,"1"8"0,13-5 0</inkml:trace>
  <inkml:trace contextRef="#ctx0" brushRef="#br0" timeOffset="116705">18390 10229 24575,'-2'-35'0,"-8"6"0,-11 15 0,-27-7 0,11 11 0,-15-10 0,26 12 0,2 0 0,1 1 0,-1 3 0,-10-1 0,-9 2 0,-1 3 0,-3 2 0,-21 4 0,14 5 0,0 4 0,17-1 0,2 4-546,-2 9 1,0 3 545,4-2 0,3 3 0,2 7 0,5 5-326,7 13 1,5 4 325,3-7 0,6 2 0,8 15 0,8-1-562,7-12 0,7-1 562,-3-17 0,3 1 0,1-1-834,2 3 1,1-2-1,1 0 834,3-2 0,1-2 0,-1 0 0,-2 0 0,-1 1 0,1-2 0,17 15 0,-2 0 230,-7-1 0,-3 4-230,-6 6 0,-1 7 0,-5-3 0,-4 1 0,-4 2-599,-2 0 1,0 4 0,-9-6 598,-10-4 0,-13 0 0,-9-4 0,-9 6 0,-4 0 0,4-6 0,4-9 0,1-5 0,-3 2 0,-6 5 0,-5 4 0,0-2 0,6-12 439,6-10 0,3-7-439,-11 4 2425,21-33-2425,17-16 428,16-26-428,13 3 0,16-1 2968,-1 23-2968,1 16 0,2 9 0,21 19-1025,-18 4 1,-1 9 1024,-12 8 0,-4 5 0,0 4 0,-3 2 0,-1 7 0,-3 1 0,-3 0 0,-5 1 0,-4 1 0,-3 6 0,-5-1 0,-1 6 0,-2-2 0,-2-10 0,0-2 0,-1 2-1028,1-4 1,0 3-1,0 0 1,-1-2 1027,-1 11 0,-1-2 0,-2 0 0,1-1 0,-2 0 0,-1 0 0,2-13 0,-2 0 0,1 1 0,-1-1 0,-1 16 0,0 0 0,0 2 0,2-13 0,0 1 0,0 0 0,1 1 0,2 3 0,0 0 0,1 1 0,-1-1 0,0 1 0,0 0 0,0 0 0,3-1 0,1-2 0,1-1 0,3-1 0,2 2-474,5 4 0,3 1 1,2-1-1,1-5 474,2-1 0,2-4 0,5 0-266,2 0 1,5 3-1,1-2 1,-3-9 265,5 1 0,0-6 0,6 13 0,-2-2 261,-13-13 1,-2-3-262,-7-6 0,-1 0 1705,3 5 1,1-1-1706,16 8 2333,-18-13-2333,8-10 1649,-24-16-1649,-13-45 0,-2-2 0,-4-8 0,2 2 0,-1 1 0,0-1 0</inkml:trace>
  <inkml:trace contextRef="#ctx0" brushRef="#br0" timeOffset="118811">18833 20128 24575,'-20'-20'0,"4"5"0,10 13 0,4 23 0,0 35 0,2-13 0,0 3-503,0 13 0,0 3 503,0 0 0,0 0 0,4-1 0,1-4 123,-2-15 1,2-3-124,18 20 0,-12-45 0,7-52 0,-15 3 0,-3-6-1314,3-21 1,-1-6 1313,-2 17 0,0 0 0,0-1 0,0 0 0,0 0 0,0 1 0,1-20 0,0 3-14,2 13 1,2 6 13,10-17-62,13 29 62,21 16 0,19 3 0,-24 12 0,3 3 0,12 3 0,-1 4 0,-16 4 0,-2 3 0,3 4 0,-7 7 0,-15 45 0,-20-27 0,-7 3 0,-10 6 0,-7 1 0,-5 3 0,-5-4 0,-4-12 0,-3-5 0,4-6 0,1-5 0,-24-5 0,22-14 0,15-5 2614,15-3-2614,12-4 786,17-33-786,7 4 75,3-6-75,-1 19 0,-15 23 0,-4 10 0,-5 4 0</inkml:trace>
  <inkml:trace contextRef="#ctx0" brushRef="#br0" timeOffset="119335">19020 20619 24575,'-2'35'0,"1"27"0,2-14 0,3 4-2389,1 9 1,2 2 2388,1 6 0,3 1-595,-1-20 0,0 0 1,1 0 594,-2-2 0,0-1 0,1 0 0,6 22 0,-1 0-162,-8-18 0,-1 1 0,-1-3 162,2 5 0,-2-1-116,-2 6 1,-3-6 115,-11-6 0,-19-31 0,-8-7 0,-28-6 0,11-8 0,0-5 0,19 2 0,4-4 0,-18-18 1875,27 12-1875,14 7 0,34-19 0,22-12 606,-5 7 1,8-7-607,-8 6 0,7-6 0,0-1 0,-2 3 47,2-1 0,-2 3 1,0-5-48,-1-2 0,2-5 0,-3-1 0,-6 3 0,-6 4 0,-6 2 0,-2-1 0,-5-4 0,0 0 0,0 0 0</inkml:trace>
  <inkml:trace contextRef="#ctx0" brushRef="#br0" timeOffset="119808">19940 19867 24575,'-17'40'0,"1"-1"0,-4 13 0,-2 3 0,3-12 0,0 2 0,1 0-977,0 1 1,1 0 0,2-4 976,0 3 0,2-6 0,-1 17 926,32-28-926,51-21 0,-4-7 0,-21-1 0,-2-1 0,-6-3 482,-21 13-482,-28 48 0,-2 8 0,3-23 0,0 1 0,5-5 0,2-3 0,8 7 1521,17-1-1521,13-14 0,17-8 0,1-2 0,-4-3 0,-11 9 0,-15 4 0,-11 40 0,-9-25 0,-4 3 0,-8 18 0,-3 4-1255,-1 2 1,-4-2 1254,-6-3 0,-1-2 0,2-4 0,2-3-333,3-11 1,1-2 332,-7 24 0,13-29 0,6-18 0</inkml:trace>
  <inkml:trace contextRef="#ctx0" brushRef="#br0" timeOffset="120295">20604 20114 24575,'6'51'0,"-1"-5"0,1 8 0,-1-3 0,-1-4 0,0 0 0,1 5 0,0 5 0,-1-13 0,-4-10 0,0-52 0,5-14 0,3-8 0,3-12 0,2-2-688,6 0 1,5 2 687,4 10 0,4 7-233,-1 11 0,3 7 233,33 2 0,-12 13 0,-19 12 0,-19 14 0,-15 40 0,-30-4 0,-10 3 0,11-9 0,-4-2 24,0-10 1,-4 0-1,1-8-24,5-9 0,1-7 117,-12 1 0,23-40 0,7-12 0</inkml:trace>
  <inkml:trace contextRef="#ctx0" brushRef="#br0" timeOffset="120474">21743 19156 24575,'-10'-1'0,"1"1"0,-3 11 0,2 30 0,2 12 0,0-11 0,-1 3 0,3 8 0,-1-1 0,1 0 0</inkml:trace>
  <inkml:trace contextRef="#ctx0" brushRef="#br0" timeOffset="120680">21423 19852 24575,'-17'62'0,"0"0"0,2-8 0,2 0 0,6 0 0,2-1-1558,1-5 1,1 1 1557,2 1 0,2 2 0,0 5 0,1 1 0,0 1 0,1-1 0,1-6 0,0 0 0,1-5 0,-1 1 0</inkml:trace>
  <inkml:trace contextRef="#ctx0" brushRef="#br0" timeOffset="120960">21330 20218 24575,'29'-34'0,"0"1"0,11-12 0,3-6 0,-5 5 0,1-4 0,2 1-2299,5-1 0,2 1 1,1 2 2298,-3 4 0,0 2 0,0 5 0,14-1 0,-1 10 584,-9 13 1,-4 14-585,-12 17 0,-7 13 0,-7 27 0,-8 18 0,-3 0 0,-1-12 0,-2 1 0,-1 3-129,-3 0 0,0 5 0,-2-1 1,1-5 128,-1-4 0,0-4 0,0-3 0,0 7 0,0-3 0,-2-12 0,-1-2-184,-6-1 1,-4-3 183,-16 7 632,4-21 0,-4-6 0,-25-8 0,-9-7 0</inkml:trace>
  <inkml:trace contextRef="#ctx0" brushRef="#br0" timeOffset="121306">21680 20442 24575,'-23'58'0,"6"-11"0,5 4 0,7-14 0,2-8 0,1-5 0,5-28 0,12-45 0,4-19 0,-5 20 0,1-1 0,1-2 0,2-3 0,0 8 0,4 12 0,-1 7 0,2 1 0,5 31 0,-19 14 0,-1 28 0,-4 4 0,-8 11 0,-9-7 0,-27-4 0,9-26 0,-15-6 0,29-39 0,3-5 0</inkml:trace>
  <inkml:trace contextRef="#ctx0" brushRef="#br0" timeOffset="122534">22637 19605 24575,'-23'2'0,"0"1"0,17 1 0,13-2 0,44-11 0,-2-6 0,11-6-1813,-4 0 1,8-5 0,2-1 0,-3 1 1812,-11 5 0,-2 1 0,0-1 0,3 0 0,-1-2 0,5-1 0,0-1 0,-3 3 0,-5 2 88,0 2 0,-5 4 0,-1 0-88,11-2 0,-4 2 0,12 5 0,-26 15 0,-26 25 0,-28 20 0,0-14 0,1 0 0</inkml:trace>
  <inkml:trace contextRef="#ctx0" brushRef="#br0" timeOffset="122931">23332 19386 24575,'-4'0'0,"2"10"0,0 27 0,2 13 0,-2 5 0,-1 6-2810,2 1 1,0 6 0,0 1 2809,0-13 0,0 1 0,0 0 0,0 0 0,1 13 0,0-1 0,0 1 0,-1-14 0,1 1 0,0 0 0,1-1 0,0 11 0,1-1 0,1 0-233,2 1 1,2 1 0,-1-3 232,-1-13 0,1-2 0,0-2 860,4 12 1,-1-8-861,-2-13 0,-2-28 0,-4-14 0,1 0 0</inkml:trace>
  <inkml:trace contextRef="#ctx0" brushRef="#br0" timeOffset="133552">9510 20455 24575,'-30'-22'0,"4"-4"0,-2 5 0,10 3 0,2 5 0,9 9 0,-1-10 0,4 6 0,-5-17 0,5 11 0,-4-2 0,9 31 0,11 41 0,0-18 0,1 6-937,2 18 1,2 2 936,2-13 0,0-2 0,-5 2 0,2-3-313,7-8 1,1-4 312,2 19 0,9-13 0,-23-23 0,-8-79 0,-10 26 0,-4-2 0,2-23 0,-2-2 0,-6 9 0,-1 4-188,4 8 0,-1 4 188,-14-19 1771,3 15-1771,5 6 674,4 11-674,11 1 0,5 9 0,22-11 0,20 5 0,19-10 214,-25 22 1,0 2-215,25-5 0,-9 18 0,-27 8 0,-23 31 0,-13 11 0,-7-16 0,-5 1-711,2 4 1,-2 4 0,-2-5 710,-10 0 0,-1-6 0,7-7 0,1-2 0,-7 10 0,19-17 0,17-14 0,26-7 0,14-11 0,6-7 0,-9 1 0,-1-3 0,17-14 0,-6-6 0,-19-1 0,-7-3 0,-2-5 0,-2-3 0,-1-1 0,0-1 0</inkml:trace>
  <inkml:trace contextRef="#ctx0" brushRef="#br0" timeOffset="133906">9970 19572 24575,'-41'14'0,"3"11"0,-4 24 0,13 9 0,12-6 0,9-7 0,8-9 0,0-20 0,11 21 0,8 30 0,-4-11 0,1 7-822,-5-7 0,0 3 0,-1 2 822,0 6 0,0 1 0,-1 3-1281,-3-9 1,0 2 0,0 2 0,0-2 1280,0 0 0,1-2 0,0 2 0,0 2 0,0 1 0,0 4 0,0 1 0,0-2 0,0-6 0,0-6 0,0-5 0,0 0 0,1 0 0,1 6 0,0 3 0,0-4 0,0-9 0,-1-5 0,2-8 0,11 17 0,-5-27 0,2-9 0,-11-68 0,-5-31 0,0 36 0,0 0 0,0-6 0,-2-16 0,0 0 0,-1 0 0,1 0 0</inkml:trace>
  <inkml:trace contextRef="#ctx0" brushRef="#br0" timeOffset="134111">10152 19659 24575,'3'-43'0,"5"15"0,6 52 0,11 24 0,-8-11 0,-2 5 0,1 8 0,-2-2 0,4 13 0,-10-9 0</inkml:trace>
  <inkml:trace contextRef="#ctx0" brushRef="#br0" timeOffset="134299">10085 19883 24575,'40'-23'0,"1"1"0,-1 3 0,-1 4 0,20-4 0,-1 13 0,-20 2 0,-14 22 0,-22 8 0,-19 29 0,-7 7 0</inkml:trace>
  <inkml:trace contextRef="#ctx0" brushRef="#br0" timeOffset="134477">10155 20314 24575,'54'8'0,"1"-1"0,5-31 0,-2 11 0,-15 4 0,-14 2 0,-14-6 0,-13-4 0,-2-5 0</inkml:trace>
  <inkml:trace contextRef="#ctx0" brushRef="#br0" timeOffset="134727">10338 20051 24575,'-27'-24'0,"6"34"0,28 58 0,-3-16 0,1 5-2127,2 5 1,1 1 2126,0 1 0,0-1 0,0-3 0,0-3-112,0-3 1,1-3 111,0-6 0,0-1 0,1-1 0,-1-1 509,-1-1 0,-1-4-509,-5-1 0,-12-18 0,-15-48 0</inkml:trace>
  <inkml:trace contextRef="#ctx0" brushRef="#br0" timeOffset="135072">10248 20735 24575,'-4'-6'0,"21"-4"0,30 2 0,6 2 0,-4-1 0,-12 38 0,-18 19 0,-10-8 0,-4 5 0,-6 7 0,-3 1-238,-1-2 1,-1 0 237,0 3 0,-2-2 0,1-14 0,1-3 0,-1 23 0,4-32 0,3-10 0,16-13 0,3 1 0,21-21 0,2-8 237,-6 3 1,1-2-238,-6 5 0,0-1 0,6-7 0,-2 0 0,13-8 0,-11-12 0</inkml:trace>
  <inkml:trace contextRef="#ctx0" brushRef="#br0" timeOffset="135368">11034 20493 24575,'28'0'0,"5"-15"0,6-6 0,21-8 0,6-3-2221,-16 5 1,1-3 0,0-1 2220,0-3 0,-2-1 0,0 2 0,-7 6 0,-1 1 0,1 2 387,20-11 0,-4 4 0,6 0 1,-3 14-1</inkml:trace>
  <inkml:trace contextRef="#ctx0" brushRef="#br0" timeOffset="136567">12776 19208 24575,'-12'-53'0,"-41"41"0,11 41 0,9-6 0,3-1 0,7-1 0,5-7 0,-12 19 0,11-13 0,-5 10 0,16-22 0,5-8 0,2 4 0,3 38 0,5 29 0,2-2 0,2-3 0,2 4-560,-4-17 1,1 9 0,0 2 0,1-1 0,0-7 559,4 6 0,1-6 0,2 2 0,-1-5 0,3 3 0,0-1 0,-2-6-677,3 10 0,-1-3 677,9 11 0,-4-10 0,-12-22 0,-1-16 0,-6-13 0,-5-35 0,-11-38 0,1 12 0,-3-6-186,1 9 0,0-3 1,0 0 185,3 1 0,0 0 0,0 2 0,1 2 0,1 1 0,2 4 653,0-4 1,5 4-654,8-14 0,28 35 0,21 9 0,-20 11 0,2 3 0,0 3 0,-1 3 0,-1 1 0,-3 3 0,23 22 0,-5 15 0,-33-13 0,-4 4 0,-1 2 0,-2 3 0,-4 6 0,-4 4 0,-5 12 0,-6-2 0,-2-16 0,-5-4 0,-6 4 0,-7-9 3400,-22-17-3400,-13-35 0,18-18 0,22-20 0,11-10 0,11 10 0,9-3 0,9-2 0,8-4 0,0 5 0,3 0 0,5 4 0,-3 17 0,1 0 0,-1 0 0</inkml:trace>
  <inkml:trace contextRef="#ctx0" brushRef="#br0" timeOffset="136996">13457 18634 24575,'0'-40'0,"0"0"0,6-23 0,34 62 0,9 1 0,-10 0 0,2 0 0,-3-2 0,-1 4 0,0 11 0,-3 4 0,7 4 0,-11 25 0</inkml:trace>
  <inkml:trace contextRef="#ctx0" brushRef="#br0" timeOffset="137199">13298 19147 24575,'36'-22'0,"-5"-6"0,5-7 0,0 3 0,4-2 0,0-2-827,1-3 1,0-1 0,-1 0 826,-3 4 0,0 0 0,-2 4 158,7-4 0,-3 6 1,4-1-1,-17 17 0</inkml:trace>
  <inkml:trace contextRef="#ctx0" brushRef="#br0" timeOffset="137370">13717 19336 24575,'9'52'0,"-1"-1"0,1-4 0,0-8 0,6-12 0,-3-9 0,-3-5 0,-6-9 0,1-18 0,-4-8 0</inkml:trace>
  <inkml:trace contextRef="#ctx0" brushRef="#br0" timeOffset="137546">13920 19111 24575,'8'60'0,"0"1"0,-1-4 0,-1-5 0,-4 3 0,-2 5 0,0-9 0,0-11 0,-10-12 0,-1-13 0</inkml:trace>
  <inkml:trace contextRef="#ctx0" brushRef="#br0" timeOffset="137725">13398 19570 24575,'-14'10'0,"5"-5"0,6 2 0,17-7 0,12 0 0,18 0 0,2-15 0,1-3 0</inkml:trace>
  <inkml:trace contextRef="#ctx0" brushRef="#br0" timeOffset="137883">13805 19308 24575,'58'-18'0,"0"0"0,-1-4 0,-1-2 0,-6-3 0,-3-2 0,-7 1 0,-1 1 0,-6 7 0,-2 2 0,17-16 0</inkml:trace>
  <inkml:trace contextRef="#ctx0" brushRef="#br0" timeOffset="138386">13755 19991 24575,'-29'-2'0,"10"1"0,11-8 0,20-14 0,7-7 0,8-5 0,5-2 0,6-2 0,0 3 0,7-6 0,3 5 0,2 8 0,6 3 0,-7 17-942,-11 23 0,-4 11 942,14 10 0,-6 8 0,-19 14 0,-8 7 0,-2 4 0,-4 1 0,-5-6 0,-4-1 0,-7 1 0,-4-2 0,-4-13 0,-5-2 0,-8 1 0,-5-2 0,-3-7 0,-2-4 0,0-6 0,-1-5-6,3-7 0,0-7 6,-32-6 0,8-36 0,20-26 0,25 18 0,6-1 0,5 5 0,4 2 0,17-17 0,15 31 0,21 13 0,17 5 0,-32 9 0,1 4 0,0-1 0,1 3 0,14 11 0,-1 2 0,-18-9 0,-2-2 697,12 4 1,-4-3-698,-11-4 0,-8-6 0,-16-1 0</inkml:trace>
  <inkml:trace contextRef="#ctx0" brushRef="#br0" timeOffset="139026">14821 18406 24575,'16'4'0,"2"10"0,-3 13 0,-7 20 0,-2 8 0,0-7 0,-1 2-760,-1 16 0,0 0 760,-1-22 0,-1-9 369,-6-13-369,-9-67 0,6 4 0,1-5 0,-2-10 0,2 0 0,3 10 0,2 4 0,6-18 0,15 26 0,23 15 0,11 9 0,5 3 0,-13 3 0,-1 2-252,15-1 1,-4 0 251,-2 6 1121,-23 14-1121,-16 15 0,-21 27 0,-36-20 0,-10-4 0,23-9 0,-3-7 0,-33-12 0,6-16 0,26-24 533,10-29-533,70 19 0,-11 24 0,22 26 0,-30 22 0</inkml:trace>
  <inkml:trace contextRef="#ctx0" brushRef="#br0" timeOffset="139334">14425 19425 24575,'-34'0'0,"4"0"0,32 0 0,41-16 0,4-6 0,9-5-1330,-5 0 1,4-4-1,6-5 1330,-14 7 0,4-4 0,3-3 0,0 0 0,-1 0 0,-2 2-903,-1 0 0,-2 2 1,-1-1-1,0 0 0,3 0 903,0-1 0,2-1 0,1 0 0,-1 0 0,-1 3 0,-5 4 0,15-5 0,-4 5 0,-3 4-262,13-4 0,-7 12 262,-21 18 0,-8 9 0,-9 26 0,-32 26 0</inkml:trace>
  <inkml:trace contextRef="#ctx0" brushRef="#br0" timeOffset="140050">15278 19187 24575,'-29'39'0,"-1"16"0,15-19 0,2 2 0,0 2 0,3 0 0,3-3 0,2 1 0,0 4 0,2 0 0,1 0 0,0 1 0,1 20 0,0-4 0,-1 0 0,2-33 0,0-92 0,0 12 0,2-3 0,-1 0 0,2 2 0,4 6 0,3 5 0,16-19 0,17 20 0,16 6 0,-25 21 0,1 1 0,0 0 0,0 1 0,26 0 0,-18 6 0,-18 17 0,-12 21 0,-7 34 0,-14-15 0,-4 3 0,1 5 0,-2-1 0,-3-7 0,-1-4 0,-9 13 0,12-35 0,2-41 0,4-25 0,-2-16 0,5 2 0,2 17 0,0 24 0,3 2 0,12-4 0,17-14 0,16-9 0,0 12 0,-10 9 0,-21 20 0,-16 36 0,-14 4 0,-7 7 0,-4 14 0,-7 4-919,6-22 0,-4 3 1,-2 0-1,2-4 919,3 0 0,0-4 0,0-1 0,-21 18 0,8-10 0,26-17 0,37-34 0,13-14 0,4-6 0,-7 2 0,-1-1 0,8-7 0,-5-1 0,-6-6 0,-14 3 0,-15-6 0,-4-7 0</inkml:trace>
  <inkml:trace contextRef="#ctx0" brushRef="#br0" timeOffset="140287">15253 19280 24575,'7'36'0,"1"-1"0,1 8 0,1 1 0,3-2 0,1 2-2128,1 10 0,0 4 2128,0 5 0,-1 2 0,-5-18 0,-1 2 0,0-2 0,2 19 0,-1 0 337,-4-16 1,-1 1 0,-1-7-338,2 19 0,-12-1 0,-2-60 0</inkml:trace>
  <inkml:trace contextRef="#ctx0" brushRef="#br0" timeOffset="140518">15296 20118 24575,'36'8'0,"1"-1"0,-3 20 0,-12 10 0,-26 24 0,-14 9-1543,8-22 0,0 0 1,-2 0 1542,-10 17 0,-1-6 0,-1-15 0,11-7 1413,33-5-1413,15-38 0,11-15 0,7-2 0,7-6 0,1-2-40,-6 2 0,1-3 1,1 0-1,0-1 1,2 0-1,0 0 1,1 0-1,-1 0 1,-1 2-1,0 0 1,0 0-1,0 0 1</inkml:trace>
  <inkml:trace contextRef="#ctx0" brushRef="#br0" timeOffset="145966">26835 19342 24575,'-34'0'0,"6"-3"0,14 0 0,7-2 0,-1-1 0,-1-6 0,0 7 0,-3-5 0,31 9 0,16 1 0,6 0 0,4 0 0,18 0 0,6 0 0,-47 0 0,-12 0 0,-8 0 0</inkml:trace>
  <inkml:trace contextRef="#ctx0" brushRef="#br0" timeOffset="146301">26491 19967 24575,'-8'0'0,"1"0"0,21 0 0,16-16 0,35-8 0,-8-5 0,3-2 0,-12 9 0,0 1 0,8-6 0,-5 4 0,-6 8 0,-24 10 0,-13 9 0</inkml:trace>
  <inkml:trace contextRef="#ctx0" brushRef="#br0" timeOffset="146510">26421 20490 24575,'7'-6'0,"31"-20"0,0-1 0,6-5-2594,11-8 0,3-4 2594,-19 14 0,-1-2 0,0 2 0,19-13 0,-2 2 260,-1 5 1,-5 2 0,-20 11 0,-3 0-1,22-20 1</inkml:trace>
  <inkml:trace contextRef="#ctx0" brushRef="#br0" timeOffset="146854">27004 19490 24575,'-18'-12'0,"30"-10"0,42 5 0,-4 0 0,11-4 0,-3-1 0,-11 5 0,-2 1 0,2-3 0,16-5 0,4-2 0,-8-1 0,-1-2 0,-10 1 0,10-5 0,-31 10 0,-50 29 0,-21-4 0,-10 3 0</inkml:trace>
  <inkml:trace contextRef="#ctx0" brushRef="#br0" timeOffset="147518">27388 19103 24575,'-23'29'0,"0"1"0,-3 6 0,0 4 0,0 13 0,1 5-2393,-2 5 1,0 1 2392,1-1 0,2-1 0,5-6 0,4-3 644,5-14 0,4-3-644,2 17 814,22-28-814,23-11 0,20-28 0,6-11 0,-15 8 0,0-5-582,-2-3 1,2-4-1,-5 0 582,-4 0 0,-7 0 1142,-7 1 1,-4 2-1143,3-4 135,-17 9-135,-24 15 0,2 2 0,-14-3 2008,3-13-2008,3-1 0,-4-1 0,8 12 0,-2 8 0,6 17 0,-7 18 0,4 36 0,7-25 0,0 4-371,1 2 0,3 3 371,2 10 0,2 5 0,-1-10 0,0 4 0,0-2-874,-2-11 1,1-1-1,-2 2 874,0 9 0,0 2 0,-4-8-123,-6-8 0,-3-8 123,-13 11 0,-15-25 0,11-37 0,-1-8 0,-12 0 317,15-2 0,4-1-317,10 8 2680,13 0-2680,6 3 0,35-27 0,-6 11 0,5-2-926,-2 3 1,5-1-1,0-1 926,3-2 0,1-1 0,-1-1 0,-1-1 0,-1-1 0,-2-2 0,-5-1 0,-2-1 0,-3-1 0,-4-3 0,1 1 0,-1-1 0</inkml:trace>
  <inkml:trace contextRef="#ctx0" brushRef="#br0" timeOffset="147926">28306 18764 24575,'-6'-1'0,"-5"0"0,-13 1 0,-23 14 0,12 5 0,-3 8-854,-10 10 1,-2 10 853,15-8 0,-2 7 0,0 2 0,3-4-541,0-3 1,2-1 0,1 1 540,-3 7 0,2 1 0,7-10 0,3-4 0,32-31 0,2-10 0,3 0 1157,0 1-1157,-1 21 2171,10 12-2171,-1 22 0,-11-8 0,-1 3 0,-3-5 0,-1 1 0,-1 11 0,-3 2 0,-1-4 0,-1 1-1126,0 7 1,-1 1 1125,0 4 0,0 0 0,0-1 0,-1-2 0,1-11 0,-1-5 0,-5 5 0,-8-52 0,0-59 0,4 14 0,0-1 0</inkml:trace>
  <inkml:trace contextRef="#ctx0" brushRef="#br0" timeOffset="148106">27807 19656 24575,'38'-33'0,"1"-1"0,0 1 0,-2 0 0,1 0 0,-3 3 0,6-2 0,-2 3 0,-2 2 0,0 2 0,-6 6 0,-1 2 0,15-2 0,-20 16 0,-18 8 0,-14 9 0</inkml:trace>
  <inkml:trace contextRef="#ctx0" brushRef="#br0" timeOffset="148322">28189 19413 24575,'-14'55'0,"1"-1"0,0-6 0,1 0 0,5 2 0,2 0-2302,-4 2 1,1 3 2301,3-9 0,2 2 0,-1 1 0,-1 0 0,0 0 0,1 1 0,1 0 0,1 1 0,1 0 0,-2 0 0,0 1 0,0 0 0,1 0 0,1 0 0,0 0 0,0 1 0,0-1 0,-1 0 0,2 17 0,0-6 0,0-21 0,0-6 0,0 8 0</inkml:trace>
  <inkml:trace contextRef="#ctx0" brushRef="#br0" timeOffset="148726">28974 19042 24575,'-8'0'0,"17"0"0,48 10 0,-8 6 0,-12-4 0,-5 3 0,-9 17 0,-13 1 0</inkml:trace>
  <inkml:trace contextRef="#ctx0" brushRef="#br0" timeOffset="148895">28796 19607 24575,'1'-7'0,"27"-18"0,18-11 0,-13 16 0,1 2 0,15-8 0,-15 24 0,-19 13 0</inkml:trace>
  <inkml:trace contextRef="#ctx0" brushRef="#br0" timeOffset="149074">28606 20372 24575,'-8'3'0,"34"-35"0,1-3 0,5-4-3102,18-5 0,7-2 3102,-13 4 0,3-3 0,-1 3 0,-1 7 0,-1 2 0,-1-1 0,-5 2 0,-2-1 0,-2 1 0,9-15 0,-1 1 0</inkml:trace>
  <inkml:trace contextRef="#ctx0" brushRef="#br0" timeOffset="150286">29416 18963 24575,'-33'-25'0,"4"4"0,12 4 0,4 9 0,6 8 0,1 0 0,-18 1 0,-10 12 0,-18 4 0,-7 7 0,22-12 0,-1-1 0,-22 6 0,-5-1 0,27 1 0,5 7 0,3 15 0,4 1 0,7 9 0,11-19 0,6-6 0,2-12 0,4 4 0,6 7 0,-2 13 0,2-1 0,-1 4 0,-5 7 0,-3 4-651,4 18 0,-1 4 651,-3-24 0,-1 1 0,-1 2-936,1 12 1,0 2 0,0-3 935,2 5 0,0-4 0,2 3 0,2-6-140,5 3 140,-1-19 0,-3-2 0,-3-17 1102,-1-12-1102,1-28 0,-4-25 0,4-31 1142,0 23 0,1-3-1142,5-5 0,0 0-732,-2 1 1,1 0 731,4 3 0,0 1 0,-7 8 0,-1 2 0,10-25 0,-6 23 0,3 16 0,38-11 0,7 11 0,-14 3 0,6-5 0,-3 4-393,2 2 1,-2 2 392,14-13 0,-4 3 0,1 4 1562,-21 12-1562,-15 9 0,-20 13 0,-19 2 0,-13 0 0,-11-1 0</inkml:trace>
  <inkml:trace contextRef="#ctx0" brushRef="#br0" timeOffset="150522">29362 19488 24575,'-17'64'0,"1"-1"0,-1 1 0,1 0 0,-1 0 0,0 0 0,-1 3 0,0 2 0,0-3 0,3-9 0,6-13 0,4 3 0,4-24 0,1-19 0,0-43 0,0-9 0,0 6 0,0-1 0</inkml:trace>
  <inkml:trace contextRef="#ctx0" brushRef="#br0" timeOffset="150958">28570 19375 24575,'-18'-1'0,"-6"11"0,-9 36 0,14-7 0,-1 9 0,3 1-2284,1-1 1,3 1 0,0 3 2283,2-1 0,-1 4 0,2 1 0,3 1 0,4 6 0,3 2 0,2 0 0,1-4 0,0 2 0,3-2 0,1 0 0,0-7 0,0 2 0,3-1 0,2-7 370,13 12 1,4-10-371,-5-17 0,2-5 665,2-3 1,6-8-666,25-17 0,7-13 0,-20-1 0,1-5 0,2-2-856,1-2 1,3-2 0,1-3 0,-3 2 855,12-8 0,-1 0 0,-3-1 0,-4-2 0,-2-2 0,-3 5 867,9-1 0,-5 5-867,-12 4 0,-5 4 898,6-1-898,-26 13 0,-7 10 0,7 0 4153,15 5-4153,16 4 0,0 4 0,-2 4 0</inkml:trace>
  <inkml:trace contextRef="#ctx0" brushRef="#br0" timeOffset="152502">30037 19351 24575,'-10'-6'0,"0"20"0,0 31 0,0 12 0,3-7 0,1 3-2008,-3 3 1,-1 5 0,1-1 2007,4-8 0,2 0 0,-1-1 0,-1-3 0,-1 0 0,0 2-41,2 8 1,1 2 0,-1-7 40,0-9 0,0-5 1337,-7 18-1337,3-122 0,2 7 0,-1-12 0,1 0-531,0 11 0,0 1 0,1-6 531,0 3 0,1-6 0,1-2 0,0 3 0,1 8 0,2 6 0,0 7 0,3-2 0,0-10 0,3-1 0,6 12 2678,29 1-2678,20 25 0,-26 12 0,1 5 820,4 10 0,0 8-820,-3 3 0,-3 5 0,-2 12 0,-6 6-374,-8 8 0,-7 5 374,-1 7 0,-6 7-71,-8-14 0,-4 5 0,-2 1 1,1-5 70,3-1 0,-1-3 0,-1 1 0,-6 13 0,-2 2 0,1-13 0,-6-3 0,-6-31 0,-11-22 0,-17-33 0,24 6 0,2-7 0,0-13 0,6-6 0,8 0 0,5-1 0,-1 9 0,7 0 0,20-3 0,11 4 0,1 13 0,7 4 3,0 4 0,5-1 1,6 1-4,6 3 0,6 0 0,3 2 0,-4 0-105,5-1 0,-1 2 0,2-3 105,0 0 0,3-2 0,1-1 0,-3 0 0,-10 4 0,0-1 0,-3 1 0,-3 2-485,0-2 0,-4 2 0,-1 0 485,26-10 0,-11 5 0,-25 8 0,-22 12 652,-29 0-652,-13 2 2474,-23 2-2474,1-15 0,-1-10 0,17-16 1746,9 12-1746,11 2 0,9 23 0,3 18 0,3 23 0,2 7 0,0 7-715,0 5 0,0 5 715,0-6 0,0 3 0,0 1-1328,0 0 1,0 1 0,0 1 1327,0-9 0,-1 2 0,0 0 0,1 0 0,-1 1 0,0 1 0,-1-1 0,1 0 0,-1 14 0,0 0 0,0 2 0,0-7 0,-1 4 0,1-2 0,0-7-565,-1 11 1,0-5 564,1 10 0,-4-13 0,-5-39 0,-24-43 0,4-5 0,-4-5 238,-10-13 1,-1-6-239,9 1 0,-1-3 0,4 2 1904,-2-2 1,8 0-1905,3-15 0,17 4 0,38 4-257,3 20 0,8 2 257,6 4 0,5 3 0,7 1 0,0 2 0,-1 0 0,-2 2 0,-10 2 0,-3 1 0,-6 1 0,0 0 0</inkml:trace>
  <inkml:trace contextRef="#ctx0" brushRef="#br0" timeOffset="152760">31918 19139 24575,'-4'-42'0,"0"0"0,-2-26 0,3 80 0,1 24 0,-6 20 0,-14 2 0,-11-1 0</inkml:trace>
  <inkml:trace contextRef="#ctx0" brushRef="#br0" timeOffset="152958">31526 19552 24575,'-16'49'0,"0"-1"0,2 1 0,2-3 0,-4 23 0,6-26 0,2 0 0,1 0 0,1 1 0,-1 11 0,0 5 0,-1-5 0,0 5 0,2-5 0,2 1 0,0-6 0,-10 14 0,18-111 0</inkml:trace>
  <inkml:trace contextRef="#ctx0" brushRef="#br0" timeOffset="153555">32219 18862 24575,'-10'-13'0,"4"1"0,34 5 0,28-11 0,-15 10 0,4 0 0,3-7 0,4 0 0,15 5 0,-1 2 0,-21 0 0,0-1 0,17 1 0,-5 1 0,-17 3 0,-2-1 0,-29 5 0,-2 0 0,2-3 0,6-5 0,3 0 0,-1 1 0,-3 4 0,-4 3 0,0 0 0,2 0 0,0 1 0,4 8 0,5 22 0,2 30 0,-11-22 0,-2 6 0,-4 3 0,-3 8 0,0 3 0,-2-3-850,0 5 0,-1-1 0,-1 6 850,0-11 0,-1 6 0,-1 3 0,1 1 0,-1-2 0,1-5-1011,-1 3 0,1-4 0,0-1 1,-1 1 1010,0 8 0,0 3 0,0-3 0,1-6 0,1 13 0,2-9-239,-1-12 0,0-6 239,0 15 0,0-22 0,-2-20 1907,-20-14-1907,-33-20 743,-2-15 0,16 10 1,1-4-1,11-3 0,0-1 1</inkml:trace>
  <inkml:trace contextRef="#ctx0" brushRef="#br0" timeOffset="154097">32246 19607 24575,'-28'-20'0,"3"7"0,13 8 0,-11 31 0,-1 29 0,10-14 0,0 4-434,-3 5 1,0 2 433,8 6 0,-1 5 0,-4-10 0,-4 3 0,2-1-567,6-8 1,1-1-1,-1 0 567,-9 24 0,1-8 0,2-9 0,11-66 0,2-17 0,3-11 0,7-26 0,4-7-1163,-4 14 1,1-2-1,3-1 1163,4 1 0,3 0 0,1 2 0,-2 7 0,2 2 0,1 5-34,9-2 1,3 8 33,-5 13 0,1 7 1534,27 3-1534,-1 14 0,0 17 0,-2 4 0,-12 21 0,-17 6 0,-15-5 0,-8 8 0,-16 5 0,-10 6 0,1-2-672,9-12 0,-1-1 0,-3 0 672,-13 10 0,-6 0 0,0-10 0,1-15 0,1-10 3355,-29-6-3355,18-42 0,23-33 0,36 12 0,13-8 0,1 3 0,2-2 0,5 2 0,3 2 0,6-3 0,1 12 0,9 13 0,-4 9 162,4-9 1,-18 40 0,-51 22 0</inkml:trace>
  <inkml:trace contextRef="#ctx0" brushRef="#br0" timeOffset="155145">26534 21556 24575,'11'-26'0,"-2"7"0,8 16 0,2 3 0,47-8 0,-29 3 0,3-1-1884,21-3 0,6-2 1884,-17 2 0,0 1 0,4 0 0,10 0 0,3 1 0,3 0 0,-11 0 0,2 0 0,2 0 0,1 1-991,-7 1 0,2 2 1,0 0-1,2 1 1,0-1 990,3 0 0,1-1 0,1 1 0,0 0 0,1 0 0,-7 1 0,-1 0 0,0 0 0,2 1 0,3-1 0,2 0-433,-8 0 0,3 0 0,3 0 0,1 0 1,1 0-1,0 0 0,-1-1 0,-2 0 1,-1 0 432,7-2 0,-3 0 0,-1 0 0,0 0 0,0-2 0,2 1 0,3-1-290,-5 0 1,4 0-1,1-1 1,1 0-1,0-1 1,-1 1 0,0-1-1,-4 0 1,-2 0 289,0-1 0,-3 1 0,-2-1 0,-2 0 0,1-1 0,2-1 0,2-1-146,5-2 1,3-3 0,2-1-1,1-1 1,-1 0 0,-3 0 0,-3 3-1,-5 1 146,1 1 0,-5 2 0,-4 1 0,1 0 0,2-2 405,13-4 1,6-3 0,-3 0 0,-9 3 0,-19 5-406,-7 1 3034,-26 11-3034,-8 0 4537,-1-1-4537,-1 0 6784,-5 2-6784,1 1 0,-37 0 0,1-1 0,-7 0 0,-18 0 0,0 0 0</inkml:trace>
  <inkml:trace contextRef="#ctx0" brushRef="#br0" timeOffset="171409">31148 8969 24575,'0'-24'0,"-1"2"0,1 3 0,-1 1 0,1 9 0,0-8 0,0 9 0,0-4 0,0 8 0,0 0 0,-2 4 0,10 0 0,9-7 0,32 4 0,-2-4 0,20 6 0,-18 0 0,5 1 0,-7 0 0,2 7 0,-20-4 0,-7 8 0,-18 7 0,-4 1 0,0 38 0,0-22 0,0 16 0,0-20 0,0 6 0,-6 8 0,-6 13 0,-3-19 0,-3 4 0,-8 12 0,-2 3-517,9-15 0,-1 0 0,0 2 517,-3 4 0,-1 1 0,-1 6-656,6-6 0,-1 6 0,0 2 1,0-1-1,1-4 656,-4 13 0,0-4 0,1 7 0,5-15 0,-1 6 0,0 3 0,1-1 0,1-3 0,4-8-712,-1 4 0,4-7 1,1 2 711,-3 14 0,1 2 0,6-9 0,6-16 0,6-5 0,7 4 0,6-4 0,25 9 0,-9-25 0,3-4 0,27 1 1107,2-8-1107,-24-7 3064,-16-2-3064,-19 3 2794,-7 0-2794,-3 1 0,0 2 0,-17 6 0,-1 17 0,-3 5 0,-6-1 0,-3 4-874,6 0 1,-1 5 0,-1 0 873,-11 14 0,0 3 0,14-10 0,1 2 0,0 1 0,0-7 0,0 1 0,2 4 0,1 11 0,2 6 0,1 2 0,1-5 0,1 0 0,1-4 0,1 4-980,0 1 0,1 4 0,1 0 0,2-5 980,3 0 0,3-5 0,1 2 0,0 1 0,1 1 0,1-1-738,2-5 0,0-2 0,1 1 738,-1-1 0,1 1 0,-1-3-802,4 19 1,0-2 801,-4-20 0,-2 0 0,1 0 0,-1-1 0,0-1 0,0 1 0,0 3 0,-1 2 0,-1 3 0,1-1 0,0 5 0,0-1 0,0-3 0,0 2 0,0-2 0,0 3 47,3 8 0,1 5 0,0 0 0,0-9-47,3 9 0,1-5 0,-1-13 0,1 1 0,-1-4 1024,1 6 0,-4-6-1024,-6-12 0,-4-2 1121,-2 7 1,-7 0-1122,-23 13 0,-7-2 0,8-12 0,-4 2 77,4-4 0,-6 5 0,-1 1 0,5-3-77,3-3 0,4-1 0,-1 0 0,-9 10 0,-2 1 0,5-4 0,3 2 0,4-5 0,3-7 0,1-4 1555,-23 16-1555,0-13 0,-10-4 0,24-17 0,-1-1 0,-8-1 0,-3 0 0,-6 4 0,-4 2 0,-8 3 0,1 0 0,20-7 0,2-1 567,-1 5 0,6-4-567,17-11 110,8 1-110,4-6 2379,0 0-2379,-6-3 392,1 2-392,2-1 0,8 0 0,10 2 0,31-14 0,-2-7 0,3-8 0,-6-3 0,0-7 0,0-3 0,6-10 0,0-1 0,1 0 0</inkml:trace>
  <inkml:trace contextRef="#ctx0" brushRef="#br0" timeOffset="172041">32149 12382 24575,'-36'0'0,"0"0"0,-24 0 0,38 0 0,10 3 0,9-2 0,3 3 0,-2 2 0,6 0 0,62 19 0,-2-8 0,-14-1 0,-1 2 0,15 10 0,-37 13 0,-23 2 0,-17 8 0</inkml:trace>
  <inkml:trace contextRef="#ctx0" brushRef="#br0" timeOffset="172212">31836 13180 24575,'-51'21'0,"0"1"0,22-24 0,66-34 0,35-19-1967,-32 22 1,6-5 0,2-2 0,-1 0 0,-4 2 1930,0-3 1,-4 1 0,0 0 0,1-1-1,8-8 1,1-2 0,-2 1 0,-7 3 0,0-11-1,-1-1 1</inkml:trace>
  <inkml:trace contextRef="#ctx0" brushRef="#br0" timeOffset="172796">32653 11898 24575,'0'4'0,"0"19"0,0 37 0,0 10 0,0-31 0,0 0 0,0 14 0,3-10 0,2-25 0,30-3 0,9-13 0,-6-4 0,4-3 0,-1-5 0,0-1 0,9 0 0,-3-1 0,8-10 0,-12 29 0,-69 44 0,1-9 0,-6 9 0,1 0-1160,4-7 1,0 0-1,-1 2 1160,-1-2 0,-2 2 0,0 1 0,2-2 0,-3 7 0,1-1 0,3-5-347,-1-2 0,2-3 347,-4 6 0,4-8 0,12-22 0,18-6 0,24-6 0,20 7 0,22-5 1668,-35-3 0,2-1-1668,3-1 0,-1-2 0,12 0 837,6-1-837,-26 0 0,-1-3 0,-11-10 0,-21-7 0,-13-11 0</inkml:trace>
  <inkml:trace contextRef="#ctx0" brushRef="#br0" timeOffset="173169">31715 13701 24575,'-4'0'0,"8"0"0,26-5 0,28-10 0,-7 1 0,9-4 0,-1-1-1571,-10-1 1,-3-3 0,4 1 1570,-1 2 0,4 0 0,-1 0 0,-4 0 0,19-12 0,-6 2 96,-10 7 0,-2 5-96,-11 8 0,-4 2 0,5-2 0,-23 19 0,-17 3 0</inkml:trace>
  <inkml:trace contextRef="#ctx0" brushRef="#br0" timeOffset="173416">31893 13983 24575,'-12'7'0,"3"6"0,5-4 0,3 23 0,1 2 0,0 23 0,5 3 0,4 4 0,-1-26 0,0-4 0,4 5 0,-2-21 0,-8-37 0,-2-18 0</inkml:trace>
  <inkml:trace contextRef="#ctx0" brushRef="#br0" timeOffset="173704">31909 14271 24575,'53'-46'0,"1"-1"0,-1 1 0,0-1 0,-3 6 0,-1 0 0,0 3 0,-1 3 0,1 2 0,-1 5 0,0 2-1942,16-5 1,-2 4 1941,-5 2 0,-3 4 0,-11 9 0,-2 3 1205,21-1-1205,-16 10 635,-10 15-635,-13 5 0,-9 15 0,-9 12 0,-24 11 0,-4-16 0,-8 4 0,0-2-348,-9 2 1,-3-1 347,2 1 0,-4 3 0,0-7 0,-16-1 0,1-8 0,17-10 0,0-4 0,-9-4 0,0 1 0</inkml:trace>
  <inkml:trace contextRef="#ctx0" brushRef="#br0" timeOffset="173924">32253 13574 24575,'-21'32'0,"-1"1"0,2 0 0,3 0 0,6 7 0,4 1 0,-1-2 0,2-1 0,4 2 0,2-1 0,0 0 0,3-2 0,7 3 0,5-5 0,16 2 0,11-47 0,-5-40 0</inkml:trace>
  <inkml:trace contextRef="#ctx0" brushRef="#br0" timeOffset="174452">32553 13531 24575,'0'68'0,"0"2"0,-9-10 0,-1-20 0,-4 3-2012,-5 7 0,-3 2 2012,-6 5 0,-4 1 0,-3-3 0,-2-2 0,2-1 0,-1-4 0,2-15 0,2-4 1245,-9 15-1245,17-30 657,24-11-657,35-6 0,23-20 0,-17 8 0,1-2 0,-1-1 0,-2-1 0,20-13 2122,-25 20-2122,-30 16 0,-34 36 0,-19 14 0,13-17 0,-3 2-477,-3 5 0,-5 5 0,3-3 477,-7 2 0,4-4 0,2-4 0,2 0 0,7 0 0,2-1 0,7-11 0,4 0 0,-3 37 0,12-18 0,21 17 0,12-25 0,14-7 0,4-23 0,4-6 0,28-5 715,-20-5 1,2-5-716,4-8 0,-4-5 0,-17 2 0,-3-2 0,10-8 0,-4-2 0,-4-20 0</inkml:trace>
  <inkml:trace contextRef="#ctx0" brushRef="#br0" timeOffset="174662">32716 14452 24575,'-18'43'0,"-7"6"0,-5 14 0,11-29 0,-3 4 0,-4 6 0,-2 5 0,1-3 0,-6 7 0,-1-1-1374,1-4 0,-2 1 0,0-6 1374,-1-6 0,-3-9 0,-3-8 0,-3-10 0,0-18 0,1-10 0,-5-8 0,1-1 0</inkml:trace>
  <inkml:trace contextRef="#ctx0" brushRef="#br0" timeOffset="174849">31149 14990 24575,'-53'6'0,"41"-4"0,45-4 0,26-8 0,-5-6 0,6-5 0,5-2-2458,-3 3 0,5-1 1,2-2-1,0-2 2160,-9 1 0,1-3 0,0 0 0,0-1 0,0 2 556,-1 2 0,-1 0 0,0 1 0,1 0 1,0 1-259,3 1 0,2-1 0,-1 2 0,-2 1 0,-6 1 0,5-2 0,-5 2 0,0 2 0,0 4 0,1 0 0,-1 1 0</inkml:trace>
  <inkml:trace contextRef="#ctx0" brushRef="#br0" timeOffset="177576">31840 15779 24575,'-20'-8'0,"4"3"0,4-5 0,6 3 0,0 1 0,4 0 0,0 1 0,1 4 0,0 0 0,1 22 0,-7 23 0,0 0 0,-3 10-1177,-1-6 1,-2 7 0,-1 2-1,0-3 1177,0 6 0,-1-2 0,-1 3 0,2-4 0,-1 3 0,0-1 0,1-4-237,0-1 0,1-2 0,1-4 237,-1 6 0,2-3 0,-2-3 0,3-5 0,1-5 0,22-47 0,0-24 0,0-13 0,9-13 0,0-8-51,-6 8 1,0-5 0,-1-1 0,-1-2 0,0 0 0,-2-2 0,-3 16 0,0 0 0,0-1 0,0 1 0</inkml:trace>
  <inkml:trace contextRef="#ctx0" brushRef="#br0" timeOffset="177975">31777 15698 24575,'28'-45'0,"5"15"0,11 1 0,3 6 0,8 1 0,0 1-2082,0-2 0,1 0 1,0 1 2081,-2 0 0,1 0 0,-3 1 0,11-5 0,-1 1 365,-12 8 0,1 1 1,-4 2-366,-4 0 0,-2 2 0,4 0 0,-5 4 1151,-16 9-1151,-11 12 0,-6 7 0,-2 21 0,-3-7 0,0 4 0,-1 8 0,-1 5 940,1 18 1,-2 3-941,-1-21 0,0 0 0,-2 4 0,-2 4 0,0 4 0,-2 1 0,1-4-852,-2 0 1,1-4 0,-2 1 851,0-4 0,-1 3 0,-1-2 0,-1-5 0,-11 17 0,-3-10-156,9-21 1,-3-4 155,-5 3 0,-3-14 0,-12-36 0,1-19 0,8-2 0,2-7 0,-1-4 0,-2-6 0,4-2 0,11 0 0,-1 0 0,0 0 0</inkml:trace>
  <inkml:trace contextRef="#ctx0" brushRef="#br0" timeOffset="178157">32131 15863 24575,'-6'-16'0,"38"-16"0,8 12 0,6 1 0,4-3 0,2 0 0,-8 6 0,-1 1 0,21-9 0,-29 18 0,-17-2 0</inkml:trace>
  <inkml:trace contextRef="#ctx0" brushRef="#br0" timeOffset="178503">32421 15665 24575,'-35'49'0,"1"0"0,-2 2 0,1-2 0,10-13 0,0 0-723,-6 9 0,-1 2 723,-2 5 0,2 2-1244,1 2 0,1 0 1244,5 5 0,2-1 0,7-10 0,3-8 906,3-13-906,24-77 0,2 5 0,6-8 0,0 2 0,7-7 0,1 4-288,7-6 1,-1 9 287,-1 13 629,-9 24-629,-10-3 2298,18 15-2298,-4 0 0,10 0 0,-3 1 676,-5 14-676,-9 11 0,-10 14 0,-31 5 0,-10-4 0</inkml:trace>
  <inkml:trace contextRef="#ctx0" brushRef="#br0" timeOffset="178709">31731 16852 24575,'-14'2'0,"34"-29"0,17 8 0,10-1 0,9-14 0,4-3-1198,-12 13 1,1-1 0,1 1 1197,2-1 0,0 0 0,-1 0 140,-3 0 0,0 0 0,-4 0 1,6-4-1,-5-1 0,-16 1 0,0 1 0</inkml:trace>
  <inkml:trace contextRef="#ctx0" brushRef="#br0" timeOffset="179684">31805 17082 24575,'-41'-17'0,"5"0"0,10 2 0,10-3 0,8 5 0,5-2 0,28-5 0,25-14 0,-9 13 0,5 0-1063,7-2 1,3 2 1062,3 0 0,0 2 0,-5 3 0,0 0-491,-3 0 1,-2 2 490,-8 3 0,-4 1 0,23-3 0,-28 9 0,-18 0 0,-18 1 0</inkml:trace>
  <inkml:trace contextRef="#ctx0" brushRef="#br0" timeOffset="179906">32350 16591 24575,'-12'28'0,"2"5"0,7 6 0,-1 10 0,3-4 0,-5 15 0,-4-5 0,-6-5 0,4-23 0,1-20 0,9-16 0</inkml:trace>
  <inkml:trace contextRef="#ctx0" brushRef="#br0" timeOffset="180845">32011 17090 24575,'-22'1'0,"3"0"0,8-2 0,4-4 0,48-26 0,6-2 0,-7 10 0,4 1 0,-6 2 0,0 2 0,8 3 0,-2 3 0,15-8 0,6 8 0,-43 9 0,-10 12 0,-16 20 0,-19 5 0,-9 2 0,5-2 0,-5 1 0,-9 3 0,-6 3 0,3-5-779,-1-5 0,2-3 779,-8 12 0,1-6 0,-7-11 0,14-6 0,19-16 0,8 0 0,46-14 0,24-22 0,-2 4 0,10-5 0,-2 1-990,-16 9 0,-3 1 1,4-1 989,16-8 0,4-1 0,-6 6 0,-8 10 0,-5 5 262,-10 3 1,-3 4 0,7 0-1,-22 1 1</inkml:trace>
  <inkml:trace contextRef="#ctx0" brushRef="#br0" timeOffset="181880">32306 17164 24575,'1'-20'0,"0"10"0,-9 26 0,-19 33 0,7-18 0,-2 1 0,-5 6 0,-3 0 0,-2 2 0,1-4 0,-7 9 0,22-7 0,46-45 0,10-11 0,3-4 0,19-4 0,-25 4 0,-6 9 0,-19 26 0,-36 32 0,7-11 0,-4 3 0,-9 6 0,-2-1-351,3-4 1,1-3 350,-18 19 0,15-17 0,16-14 0,14-10 0,27-9 0,36-23 0,-21 0 0,1-6 0,9-7 0,1-7 0,-7-6 0,-1-7 0,-6 3 0,-6 5 0,-3 1 350,11-14 1,-11 9-351,-29 28 0,2 39 0,1-6 0,2 16 0,1-15 0,3 0 0,0 2 0,-1 2 0,-3-1 0,-14 0 0,-2 0 0</inkml:trace>
  <inkml:trace contextRef="#ctx0" brushRef="#br0" timeOffset="182134">32322 17727 24575,'-3'8'0,"0"10"0,3 21 0,0 24 0,1 0 0,0 5 0,-1-15 0,0 1 0,0-4 0,1 2 0,-1-6 0,0 19 0,-4-8 0,-10-41 0,-7-5 0,-14-43 0,1-12 0</inkml:trace>
  <inkml:trace contextRef="#ctx0" brushRef="#br0" timeOffset="182317">32152 17883 24575,'-56'26'0,"0"0"0,1 1 0,-1-1 0,-13 8 0,2 0 0,15-3 0,8 13 0,14-2 0,21-4 0,16-22 0,15-26 0,12-25 0</inkml:trace>
  <inkml:trace contextRef="#ctx0" brushRef="#br0" timeOffset="182490">32563 17848 24575,'12'0'0,"7"4"0,3 13 0,19 7 0,6 9 0,4-18 0,-8-9 0</inkml:trace>
  <inkml:trace contextRef="#ctx0" brushRef="#br0" timeOffset="212687">14524 22618 24575,'-3'-12'0,"-3"6"0,4-1 0,-2 5 0,3-1 0,1 0 0,0-1 0,7-5 0,-5 2 0,7-2 0,-7 6 0,1 4 0,1-1 0,6 5 0,9 11 0,7 0 0,20 24 0,-13-17 0,10 9 0,-25-1 0,6 20 0,-13 11 0,7-6 0,-10-11 0</inkml:trace>
  <inkml:trace contextRef="#ctx0" brushRef="#br0" timeOffset="212927">15215 21881 24575,'-6'-2'0,"2"17"0,1 6 0,2 35 0,-7-7 0,-2 5 0,4 3 0,-1 2 0,-4-11 0,-3 2 0,0-2 0,-2 12 0,-2-3 0,-5-4 0,0 0 0</inkml:trace>
  <inkml:trace contextRef="#ctx0" brushRef="#br0" timeOffset="213204">14103 23340 24575,'-37'29'0,"-1"1"0,6-9 0,3-2 0,2 8 0,51-22 0,28-16 0,12-9 0,0 3 0,7-5-915,-11-1 1,6-5 0,2-1 0,-7 2 914,-8 3 0,-3 0 0,1 0 0,-3 0 0,2-1 0,-1 0 0,-5 4 0,7-4 0,-6 3 424,-6 2 0,-2 1-424,22-9 0,-18 3 0,-19 2 0,-7-2 0</inkml:trace>
  <inkml:trace contextRef="#ctx0" brushRef="#br0" timeOffset="213516">14800 22144 24575,'-5'-6'0,"-5"2"0,8 15 0,4 24 0,2 10 0,4 13 0,3 5-1893,1-5 0,1 6 0,2 0 1893,-5-13 0,0 1 0,1 1 0,2 2 0,0 3 0,2 4 0,1 1 0,-1-1 0,-1-3-78,-1-4 1,-1-3 0,0 0 0,1 4 77,2 5 0,2 6 0,0 0 0,-1-4 0,-2-8 0,1 8 0,-1-6 0,5 9 0,-4-13 0,-10-31 0,-2-24 0</inkml:trace>
  <inkml:trace contextRef="#ctx0" brushRef="#br0" timeOffset="214388">14937 22874 24575,'-24'45'0,"0"-1"0,1 0 0,-11 20 0,4-2 0,11-16 0,1-2-1008,2 1 0,1-1 1008,0-3 0,2-1 649,-3 23-649,4-27 333,13-18-333,13-18 0,40-19 0,5-4 0,-20 0 0,3-6 0,-3 1 0,0 0 0,-2 0 0,13-13 0,-5 2 0,-5 1 1034,-16 17-1034,-16 22 0,-6 23 0,-2 2 0,-6 20 0,-4-4 0,-8 17 0,3-22 0,0 3-904,0 7 0,-1 1 904,-3 6 0,0 1-1055,-1 8 0,0 0 1055,1-5 0,1 0 0,-1 2 0,1-2 0,4-15 0,3 1 0,2 16 0,2-5 0,1-6 0,5-4 0,4-5 0,8-19 1603,10 6-1603,13-18 0,23-13 0,-8-38 0,-18-15 0,-7-10 0,-10 10 0,-4-3 112,-4 5 0,-2-2 0,0 4-112,-1 3 0,-2 6 0,0-19 0,3 28 0,0 26 0,0 9 0,3 0 0,3 0 1979,17 19-1979,0 2 0,13 19 0,0 12 0,-11 0 0,-12-10 0,-4 0 0,-3 11 0,-10 6 0,-24-34 0,-32-13 0,15-11 0,-4-7-1460,-15-14 0,-3-7 1460,18 6 0,0-3 0,-1-2 0,-8-9 0,-1-3 0,4 3 0,1 3 0,7 3 0,-13-12 0,84 48 0,37 9 0,-4-11 0,3-6 0,-14-5 0,-1-4 0,18-1 0,-1-7 0,-13-18 0,-6-8 0,-11 2 0,-3-4 0,-7 6 0,0-1 0,0 0 0</inkml:trace>
  <inkml:trace contextRef="#ctx0" brushRef="#br0" timeOffset="214915">15560 22140 24575,'-1'7'0,"-2"51"0,2-11 0,0 4 0,-1 15 0,0 0-601,0-13 1,3-4 600,7 18 392,19-44-392,7-11 0,5-3 0,26 7 0,-16-6 0,-2 2 0,14 17-505,-30-7 0,-2 5 505,-5 10 0,-4 6 0,0 5 0,-4 7 0,-7-5 0,-2 8 0,-2 2 0,-1-4 0,0 4 0,-2-3 0,-1 3 0,0-2 0,-1 3 0,-2 0 0,-3-8 0,-7 14 0,-6-10 0,-6-12 0,-7-8 0,-1-16 0,-4-13 0,-4-23 0,-2-16 0,4-3 0,-3-20 0,6-6 0,6 8 0,1-4 0,7 1 0,5-9 0,15 6 0,16 19 0,7 8 0,12 2 0,4 21 0,4 13 0,8 34 0,-2 15 0,-4-4 0,1 8-877,-12-10 1,1 8 0,0 1-1,-4-5 877,-5-2 0,-2-3 0,0-1 0,5 1 0,1-1 0,-2-5 0,-3-10 0,0-1 0</inkml:trace>
  <inkml:trace contextRef="#ctx0" brushRef="#br0" timeOffset="215339">16016 22745 24575,'2'-4'0,"37"-3"0,17-1 0,-10-1 0,4-4 0,0-2 0,9-5 0,0-1 0,-7 3-1616,10-2 0,-4-1 1616,11-11 0,-9 5 0,-22 19 0,-23 8 0,-11 0 0</inkml:trace>
  <inkml:trace contextRef="#ctx0" brushRef="#br0" timeOffset="215699">16557 22205 24575,'0'37'0,"0"-1"0,4 13 0,1 5 0,0-3 0,1 4 0,0 1-2485,3 5 0,2 2 0,0 0 2485,-1 3 0,1 2 0,0 0 0,-3-14 0,0 1 0,1 2 0,1 2 0,1 3 0,1 4 0,1 1 0,0 0 0,-2-4 0,0 0 0,-1-3 0,0 0 0,1 2 0,0-5 0,2 3 0,0 0 0,0-4 0,-3-5 1060,4 21 1,-4-12-1061,-3 3 1186,-33-62-1186,-1-29 0,-2-15 0,-3-5 0,-3-8 0,2 4-670,0 0 1,2 0 669,5 7 0,1-2 0,7 10 0,9 12 3808,2-6-3808,13 11 0,14-27 0,15 2 0,5-4 0,-10 6 0,0-2 0,0 5 0,2-3 0,-3 3 0,0-7 0,-4 1 0,0-4 0,0 1 0</inkml:trace>
  <inkml:trace contextRef="#ctx0" brushRef="#br0" timeOffset="216047">17020 22207 24575,'55'5'0,"-21"-1"0,3-1 0,3 0 0,1 1 0,3 4 0,-1 0 0,-4-7 0,-5 8 0,-4 31 0,-11 13 0,-10-9 0,-8 3-1657,-7 4 0,-6 4 0,-5-3 1657,-14 9 0,-8-5 0,7-19 0,-2-2 0,-3-3 0,-16 2 0,0-6 404,7-4 1,3-5-405,-19 2 953,39-15-953,80-33 0,2-2-271,-5-2 1,3-5 270,-16 8 0,-3 0 0,-5 3 0,-3 1 0,20-16 0,-32 22 0,-7 4 0</inkml:trace>
  <inkml:trace contextRef="#ctx0" brushRef="#br0" timeOffset="216335">17051 22044 24575,'-7'6'0,"2"-2"0,3 38 0,3 1 0,2 17 0,0 11 0,1 5 0,0-3 0,-1-7-2458,0 6 0,0-5 1,0 1-1,1 9 2438,-1-20 1,1 5 0,1 5 0,0 2 0,0 2 0,1-2 0,0-1 0,-1-5 0,0-5-507,2 12 1,0-7-1,0-2 1,0-1-1,1 1 526,2 2 0,0 1 0,1 0 0,1-2 0,-1-2 0,2 2 0,0-3 0,1-1 0,0-2 188,6 14 1,0-2-1,1-4-188,-4-15 0,2-3 0,-1-2-210,9 11 0,-1-5 210,-7-15 0,-1-5 3182,6 6-3182,-17-23 0,-14-66 0,-1 17 0,0-1 0</inkml:trace>
  <inkml:trace contextRef="#ctx0" brushRef="#br0" timeOffset="216558">17346 23691 24575,'0'-8'0,"4"0"0,25-26 0,-8-1 0,4-6-1105,11-6 0,6-5 0,-2 1 1105,-11 11 0,-1 2 0,1-1 0,8-7 0,3 0 0,-6 10 0,10 0 0,-19 17 0,-18 15 0</inkml:trace>
  <inkml:trace contextRef="#ctx0" brushRef="#br0" timeOffset="216808">17602 22873 24575,'-7'0'0,"-5"27"0,1 26 0,5-9 0,3 12-1451,3-1 0,1 12 0,2 6 0,1-1 0,0-8 1451,1 5 0,1-6 0,1 7 0,0-9 0,2 9 0,0 4 0,1-2 0,0-5 0,0-12 0,7 17 0,0-10 0,-2-12 0,1 1 0,-3-10 519,2 5 0,-8-34 0,-5-22 0</inkml:trace>
  <inkml:trace contextRef="#ctx0" brushRef="#br0" timeOffset="217083">17788 23842 24575,'44'-10'0,"-5"2"0,6 17 0,4-5 0,4 13 0,14-5-846,-4 5 846,1 3 208,-2 11-208,-27-8 0,-34 14 0,-16 3 0,-11-16 0,-8-3-1316,-22 18 1,-8-3 1315,17-21 0,-3-4 0,0-3 0,-2 0 0,0-3 0,1-1 0,-16-1 0,2-3-299,11 0 0,5-4 299,-8-21 0,41-8 0,6-7 0,3-8 0,0-1 0</inkml:trace>
  <inkml:trace contextRef="#ctx0" brushRef="#br0" timeOffset="218023">14274 24664 24575,'-12'3'0,"10"6"0,40 8 0,7-1 0,8 2-1705,-6-2 1,5-1 0,7 0 1704,2-3 0,8-2 0,4 0 0,1 0 0,-4-1-1096,-7-2 1,-3 0-1,1 0 1,1-1 0,4-1 1095,-8 0 0,1-1 0,2 0 0,2-1 0,1 0 0,1-1 0,3-2 0,-3 0 0,4-2 0,2-1 0,1-1 0,1 0 0,-1 0 0,-2 0 0,-2 0 0,-5 0-226,6 1 1,-4-1-1,-3 1 1,-1 0-1,3-1 1,4 0 225,-9 0 0,5 0 0,3 0 0,1 0 0,0 0 0,-1-1 0,-4 1 0,-4 0 0,-5-1 0,16-1 0,-8 0 0,-3 0 0,0 2 0,-3 1 0,-1 1 0,0 1 0,-2-2-409,12-2 1,-2-1-1,-2 1 409,-10 2 0,-1 2 0,-3-2 564,11-3 1,-7 0-565,5 1 4181,-23-3-4181,-35 3 1229,-3-1 1,-37-25-1,-10-3 1</inkml:trace>
  <inkml:trace contextRef="#ctx0" brushRef="#br0" timeOffset="227573">19140 22717 24575,'0'-21'0,"0"6"0,0 4 0,0 5 0,-1 15 0,-14 21 0,-1 23 0,0-18 0,-2 1-707,2 5 1,1 2 706,-2 5 0,0 0 0,1-4 0,3 2 0,1 16 0,3 3 0,0-3 0,3 3 0,2-1 0,2 6 0,2-3 0,0-13 0,2-2 0,1 0 0,1 8 0,1 0 0,4-5 0,7 0 0,4-5 0,1-4 0,4-3 0,3-5 0,3-2 0,1-4 0,1-4-254,-1-4 0,0-4 254,-1-2 0,1-3 0,30 11 0,-29-10 0,-4-4 0,-34-10 0,-3-2 0</inkml:trace>
  <inkml:trace contextRef="#ctx0" brushRef="#br0" timeOffset="229190">19605 23345 24575,'-10'0'0,"6"5"0,-10-4 0,12 4 0,-6-5 0,6 0 0,1 0 0,0 2 0,1 0 0,0 1 0,0-1 0,16 0 0,27-9 0,2-4 0,9-3 0,-1-2-550,12-6 0,3-3 550,-13 7 0,6-3 0,0 1 0,-8 1 0,4-5 0,-5 2 0,6 0 0,-7 4 0,-15 7 0,-17 2 0,-12 6 0,-4-20 0,-3-1 0</inkml:trace>
  <inkml:trace contextRef="#ctx0" brushRef="#br0" timeOffset="229490">20046 22673 24575,'-3'42'0,"1"1"0,-3 5 0,0 8 0,0-3 0,0 10 0,-1 4 0,0 1 0,0-5-2392,1-2 0,0-3 1,0 0-1,-1 3 2392,-1 1 0,-1 3 0,0 1 0,0-2 0,2-6 0,0 9 0,2-6 0,1 2 187,-1-2 1,1 3-1,0-2 1,2-5-188,4 11 0,1-3 0,-3-9 0,0 2 0,5-14 440,14-13 1,0-45 0,4-8 0</inkml:trace>
  <inkml:trace contextRef="#ctx0" brushRef="#br0" timeOffset="229696">20175 23552 24575,'26'41'0,"-4"4"0,6 17 0,-3 3 0,9-5 0,4-8 0,5-7 0,1-18 0,-3-2 0,-7-14 0,-3-5 0</inkml:trace>
  <inkml:trace contextRef="#ctx0" brushRef="#br0" timeOffset="230162">21174 22829 24575,'24'53'0,"-10"-13"0,0 10 0,0 2 0,2 12 0,1 6 0,-1-1 0,-1-7-2893,2 5 0,-1-5 0,-1 5 2893,-2-3 0,0 9 0,0 1 0,-1-6 0,-2-13 0,1-4 0,-3-8 1031,-5 0 1,-2-2-1032,2 12 0,-7 9 710,-16-29 0,-9-5-710,-6-9 0,-4-10 0,-14-20 0,-2-13 0,-1-16 0,-1 1 0</inkml:trace>
  <inkml:trace contextRef="#ctx0" brushRef="#br0" timeOffset="230315">20832 23373 24575,'-14'62'0,"0"-1"0,1-7 0,4-4 0,9 8 0,0-20 0,0-2 0</inkml:trace>
  <inkml:trace contextRef="#ctx0" brushRef="#br0" timeOffset="230498">21639 23276 24575,'26'0'0,"0"8"0,-5 3 0,4 5 0,-1 6 0,11 7 0,5 4 0,2 4 0,0-4 0</inkml:trace>
  <inkml:trace contextRef="#ctx0" brushRef="#br0" timeOffset="231142">22233 22069 24575,'35'44'0,"-7"-4"0,7 11 0,1 4 0,-3-4 0,0 2 0,-2-2 0,2 7-1072,-5-8 0,4 8 1,1 2-1,0 2 1,-3-4-1,-5-6 1072,1 11 0,-6-7 0,0 2 0,3 6 0,-1 1 0,-7-5 232,-8-4 0,-5-5-232,-1-8 0,-3 0 277,-7 1 0,-4-1-277,-1-3 0,-4-4 0,-5-4 0,-5-7 0,-21 1 0,-4-15 0</inkml:trace>
  <inkml:trace contextRef="#ctx0" brushRef="#br0" timeOffset="245375">26391 22137 24575,'0'-8'0,"0"19"0,-3 30 0,1 2 0,-2 14 0,0 6 0,2-15 0,0 1-388,-1-1 1,-1 4 0,1-2 387,-1 12 0,-1-5 142,0-8 0,-1 0-142,0 7 0,1-1 0,-1-19 0,1-2 0,1 9 0,0-2 0,-4 4 0,6-16 0,-2-15 878,3-2-878,-2-12 0,2-17 0,0-7 0</inkml:trace>
  <inkml:trace contextRef="#ctx0" brushRef="#br0" timeOffset="248656">26816 22209 24575,'-3'-1'0,"-1"0"0,2 0 0,-1 1 0,1 0 0,-2 0 0,3 0 0,-2 0 0,1 0 0,0 0 0,-1 0 0,1 0 0,17 0 0,11-7 0,39-1 0,-16-1 0,9 2 0,-31 7 0,-7 0 0,-8 0 0,-5 6 0,-6 59 0,-11 2 0,1-8 0,-4 3-866,-5-10 0,-3-3 866,0-1 0,-1-1 0,-3-5 0,1-1-347,0 6 0,2-2 347,-7 8 0,7 2 0,18-42 0,29-4 0,-4-7 834,20 0 0,6 0-834,9-2 0,-9 1 0,1-1 332,15 0-332,3 0 0,-3-1 0,1-1 0</inkml:trace>
  <inkml:trace contextRef="#ctx0" brushRef="#br0" timeOffset="249313">27482 22114 24575,'-11'-12'0,"3"3"0,8 5 0,48 1 0,-7 3 0,5 2 0,1 3 0,0 11 0,-6 21 0,-32 24 0,-12-24 0,-4 2 0,-3 5 0,-3 1-390,-4-4 1,-3-2 389,0-6 0,-1-4 0,-9 8 0,12-20 0,14-17 0,23 13 0,16 1 0,15 16 0,3-6 0,-11-2 779,-8-1-779,-11 3 0,-10 12 0,-16 21 0,-9-20 0,-5 1 0,-3 3 0,-3 0 0,-7 2 0,-2-1 0,4-5 0,-2-3 0,-3-10 0,0-3 0,1-3 0,1 0 0</inkml:trace>
  <inkml:trace contextRef="#ctx0" brushRef="#br0" timeOffset="250047">28365 21761 24575,'-4'4'0,"-4"33"0,1 0 0,-1 7-2724,-1 20 1,0 5 2723,0-18 0,0 0 0,2 2 0,0 7 0,2 1 0,-1-2 0,1-6 0,-1-2 0,1-1 0,2 19 0,1-2 816,1-15 0,4-3-816,8-12 0,4-5 0,15 7 0,34-18 0,-31-38 0,1-11-566,6-9 0,-2-8 566,-2-12 0,-4-6 0,-13 19 0,-1-2 0,-4 2 0,0-10 0,-4 4 0,-5-18 0,-25 32 2596,-18 27-2596,-20 14 0,21 9 0,0 5-424,3 7 1,2 3 423,0 3 0,6 3 989,9 4 1,4-1-990,-2 13 0,35-12 0,6-15 0</inkml:trace>
  <inkml:trace contextRef="#ctx0" brushRef="#br0" timeOffset="250349">29053 22347 24575,'-11'61'0,"2"7"0,7-24 0,4 0 0,1-5 0,3 0 0,3-3 0,5-2 0,26 16 0,14-21 0,0-13 0,3-35 0,-10-30-1094,-26 14 1,-5-5 1093,-1-15 0,-8-3 0,-10-5 0,-7 3 0,-1 12 0,-7 3 0,-11-1 0,-6 10 262,2 22 0,-3 7-262,-3-1 0,-1 5 0,-4 13 0,3 6 0,-9 23 0,25-7 0,0 0 0</inkml:trace>
  <inkml:trace contextRef="#ctx0" brushRef="#br0" timeOffset="250885">25996 23705 24575,'-3'-7'0,"6"-5"0,7-3 0,17-2-1701,16 4 0,22-1 1,12 0-1,1 1 1,-8 1 1700,-8 3 0,-3 1 0,2 1 0,7-2 0,-11 1 0,6 0 0,4-2 0,3 0 0,0 0 0,-1 1 0,-3 1 0,-4 1-564,13 0 1,-3 1-1,-3 2 1,-1-1-1,2-1 564,-11 0 0,1-1 0,0 0 0,0 0 0,-1 0 0,0 1-250,9-2 1,-2 0 0,1 0 0,0 0 0,3-1 249,-4 1 0,4-1 0,1-1 0,-1 1 0,-3 0 0,-4 1 0,5-1 0,-5 0 0,-2 0 0,3 1 0,-3 1 0,3-1 0,0 1 0,-6 1 0,-11 1-10,-3 0 1,-8 2 9,28-4 977,-56 7 1,-2 0-1,-4 0 1</inkml:trace>
  <inkml:trace contextRef="#ctx0" brushRef="#br0" timeOffset="252716">25581 22053 24575,'-6'0'0,"3"-2"0,0-1 0,2 1 0,1 50 0,5 20-960,1-19 0,2 11 0,0 3 0,0-3 960,0 2 0,-1-3 0,1 5-759,1 1 0,1 5 0,0 1 1,-2-6 758,0 0 0,-2-4 0,1-2 0,-1-2 0,0-1 0,0-3-489,1 17 0,1-5 489,3-16 0,1-4 0,2 17 0,17-20 2127,-11-13-2127,6-1 1063,-12-15 1,-7-4-1,-1-5 1</inkml:trace>
  <inkml:trace contextRef="#ctx0" brushRef="#br0" timeOffset="254106">25450 22079 24575,'45'0'0,"-1"0"0,10-1 0,4-1 0,-12 1 0,4 1 0,3-1-2135,5 0 1,4-1 0,2 1 0,-4-1 2134,4 1 0,-4 1 0,4-1 0,-4 1 0,3-1 0,1 0 0,0 1 0,1 1 0,2 1 0,-2 1 0,-1-1 0,-9-1 0,-2 0 0,1 1 0,2-1 0,1 1 0,1 1 0,2 0 0,1-2 0,-1-1 0,5-3 0,1-3 0,0 0 0,-1-1 0,-3 0 0,2-1 0,-4 0 0,1-2 0,2 0 0,-4-2 0,4 0 0,0-2 0,-2 1 0,-5-1 0,10-4 0,-5 0 0,-2 0 0,-5 1 0,-1 1 0,-2 1 240,19-4 1,-3 2-241,-10 2 0,-3 2 827,-12 5 0,-2 2-827,16-2 0,-29 5 0,-14 3 4356,-10-3-4356,0 3 2046,2 0-2046,1 0 0,10 0 0,11 0 0,8 0 0,17 3 0,4 0 0,-4-1 0,6 4 0,-26-5 0,-2 3 0,-18-4 0,2 1 0,5 1 0,27 1 0,-10-2 0,12 0 0,-21-1 0,-4 0 0,2 0 0,-10 0 0,-2 0 0,-7 0 0,6 6 0,6 15 0,2 9 0,-2 6 0,-2 5 0,-4-3 0,-2 3-358,9 22 0,-2 2 358,-4-11 0,-2 1-898,1 6 0,-1-1 898,-2-7 0,-2-3 0,-2-5 0,-1-2-382,-1 5 1,-2-1 381,-1 22 0,-2-1 0,-4-8 0,0-27 0,0-3 623,0-22-623,3-6 1782,-1-2-1782,-2 4 870,1 4-870,-4 6 0,1-4 0,-2-1 0,5-5 0,0-1 0,-6 0 0,-1-2 0</inkml:trace>
  <inkml:trace contextRef="#ctx0" brushRef="#br0" timeOffset="257933">30730 21509 24575,'2'-9'0,"-2"-3"0,1 6 0,-1-2 0,-1 5 0,1-3 0,-2 0 0</inkml:trace>
  <inkml:trace contextRef="#ctx0" brushRef="#br0" timeOffset="259637">30392 21811 24575,'30'0'0</inkml:trace>
  <inkml:trace contextRef="#ctx0" brushRef="#br0" timeOffset="260414">30477 21916 24575,'-3'2'0,"1"31"0,3 16 0,2-11 0,1 3-707,2-2 1,1 0 706,3 0 0,0 0 230,-1-3 0,1 1-230,2 6 0,-1-3 0,-1 12 0,1-8 0,-10-38 0</inkml:trace>
  <inkml:trace contextRef="#ctx0" brushRef="#br0" timeOffset="260741">30498 21848 24575,'60'-5'0,"-21"0"0,4-1 0,15-2 0,5-2-819,-17 1 1,1 0 0,0 0 818,0 1 0,0 1 0,2 0 0,9-1 0,2 1 0,-5 1 0,-1-1 0,-2 5 66,10 14 1,-11 9-67,-25 20 0,-15-4 0,-5 3 0,-6-4 0,0 0 555,0 26-555,0-4 0,-2 3 0,-4-18 0,-2 1 0,0-4 0,-2 0 0,-2 3 0,-2-3 0,-12 11 0</inkml:trace>
  <inkml:trace contextRef="#ctx0" brushRef="#br0" timeOffset="260964">30306 22646 24575,'-12'-10'0,"3"0"0,53-7 0,-6 7 0,6 1 0,0-3 0,5 0 0,1 0-325,5-1 0,1 0 0,3 1 325,-4 3 0,2 1 0,1 1 0,-4 0 0,1-2 0,-3 1 0,1 2 0,9 3 0,1-1 0,-1 1 0</inkml:trace>
  <inkml:trace contextRef="#ctx0" brushRef="#br0" timeOffset="261877">32296 21746 24575,'6'-17'0,"-2"6"0,-2 2 0,0 7 0,0 0 0,1 12 0,-2 27 0,0 21 0,-1-13 0,0 2 0,0 2 0,1 2 0,2 19 0,1 0-215,-1-14 1,1-1 214,3 3 0,2-4 0,7 9 0,0-36 0,2-27 0,-1-19 0</inkml:trace>
  <inkml:trace contextRef="#ctx0" brushRef="#br0" timeOffset="262184">32368 21727 24575,'42'-10'0,"0"0"0,1-1 0,2 0 0,9-1 0,0 0 0,-3-2 0,1 2 0,10 5 0,-1 5 0,-21 4 0,-2 4 0,4 4 0,-6 8 0,-20 19 0,-7 6 0,2 23-440,-8-20 1,-2 0 439,-2 21-303,1-10 303,-4 0 0,-3-3 0,-7-5 0,-4 4 0</inkml:trace>
  <inkml:trace contextRef="#ctx0" brushRef="#br0" timeOffset="262385">32174 22574 24575,'-5'-9'0,"10"-7"0,38-8 0,17-4 0,10-1 0,-27 11 0,1 1 0,3 0 0,16-3 0,3 1 0,-2 2 0,-16 5 0,-2 2 0,0 2 0,23-2 0,-1 0 0</inkml:trace>
  <inkml:trace contextRef="#ctx0" brushRef="#br0" timeOffset="263085">34335 21540 24575,'-6'-5'0,"3"23"0,1 20 0,2 27 0,0-29 0,1 1 0,1 1 0,0-2 0,4 29 0,-1-27 0,0-2 0,0 11 0,0 0 0,-5-32 0,0-7 0</inkml:trace>
  <inkml:trace contextRef="#ctx0" brushRef="#br0" timeOffset="263448">34373 21595 24575,'41'-9'0,"10"-3"0,16-9-863,-31 11 0,0 0 863,-1 0 0,0 2 0,30-5 87,-29 9 1,-1 2-88,9-1 377,1 5-377,-27 4 0,-6 1 0,-4 6 868,-1 3-868,1 9 306,-2 8-306,0 8 0,-3 27 0,-3-13 0,1-19 0,-1 0 0,0 16 0,-4-9 0,-1-2 0</inkml:trace>
  <inkml:trace contextRef="#ctx0" brushRef="#br0" timeOffset="263681">34251 22249 24575,'33'-17'0,"0"0"0,19 0 0,-2-6 0,4 0 0,0 9 0,-1 2 0,-14-2 0,-1 0 0,10-2 0,0 1 0</inkml:trace>
  <inkml:trace contextRef="#ctx0" brushRef="#br0" timeOffset="265170">34470 21728 24575,'-11'-7'0,"5"0"0,0 1 0,4 2 0,3-2 0,26-11 0,10-2 0,2-4 0,4 0 0,-2 1 0,-9 9 0,-14 4 0,-9 7 0,-8 1 0</inkml:trace>
  <inkml:trace contextRef="#ctx0" brushRef="#br0" timeOffset="265373">34539 21639 24575,'-10'29'0,"4"0"0,1 14 0,4 10 0,1-10 0,0-1 0,4-20 0,1-13 0,5-5 0</inkml:trace>
  <inkml:trace contextRef="#ctx0" brushRef="#br0" timeOffset="265637">34549 21723 24575,'-37'29'0,"0"0"0,4 0 0,5-1 0,7 2 0,6-6 0,10-15 0,2-9 0,12-14 0,12-8 0,12-12 0,-2 11 0,2 0 0,15-14 0,-15 18 0,0 1 0,9-6 0,-11 10 0,-8 1 0,-9 4 0</inkml:trace>
  <inkml:trace contextRef="#ctx0" brushRef="#br0" timeOffset="266050">34436 21980 24575,'-3'20'0,"0"-4"0,3-4 0,1-4 0,8-2 0,-1-2 0,9-12 0,4-22 0,-1 5 0,9-17 0,-5 23 0,0 4 0,1 7 0,-8 5 0,-3 3 0,-3 10 0,-7 13 0,-6 10 0,-9 0 0,-4 1 0,-9 9 0,-10 7 0,20-33 0,8-28 0,15-22 0,3-11 0,11-15 0,2 10 0</inkml:trace>
  <inkml:trace contextRef="#ctx0" brushRef="#br0" timeOffset="266908">31254 23436 24575,'-5'-3'0,"7"2"0,24-7 0,25 4 0,-14-4 0,4-1 0,3 1 0,3-1 0,21-8 0,0 1-1147,-17 7 0,-1 2 1147,14-4 0,-3 3 0,8 8 0,-8 1 0,-13 2 0</inkml:trace>
  <inkml:trace contextRef="#ctx0" brushRef="#br0" timeOffset="267093">31655 23686 24575,'-16'0'0,"5"-3"0,8 0 0,14-6 0,17 0 0,24-17 0,12 10 0,-31-1 0,-2 0 0,25-7 0</inkml:trace>
  <inkml:trace contextRef="#ctx0" brushRef="#br0" timeOffset="267401">31486 24187 24575,'48'-7'0,"3"3"0,-2 1 0,-12 11 0,-13 21 0,-15 19 0,-11-11 0,-3 2 0,-4 1 0,-4 2 0,-8 12 0,-2-2 0,-7 9 0,0-3 0,47-49 0,28-9 0,-2-4 0,6-3-1624,14-7 0,4-3 1624,-14 3 0,3-1 0,0-1 0,0-2 0,0-1 0,-1 0 0,-3 2 0,0 0 0,-1 1 0,-4 2 0,-1 1 0,-1 0 0,14-4 0,1 0 0</inkml:trace>
  <inkml:trace contextRef="#ctx0" brushRef="#br0" timeOffset="269523">34092 23024 24575,'0'26'0,"5"-6"0,-2-10 0,5-5 0,-3 0 0,-3-2 0,4-1 0,-5-5 0,1 2 0,-2 7 0,0 48 0,0-12 0,0 25 0,0-29 0,0-45 0,0-14 0,0-45 0,0 12 0,0-1 0,0 17 0,0 1 0,0-7 0,0 4 0,2 10 0,14 19 0,2 5 0,19 6 0,15 5 0,-10 1 0,9 2 0,-18 3 0,-15-3 0,-2 3 0,-11-5 0,-4 1 0,1 3 0,-2 8 0,-14 16 0,-6-1 0,-4 2 0,2-4 0,-1 1 0,-10 10 0,0 2 0,4-4 0,3-2 0,-5 14 0,2-6 0,25-30 0,6-14 0,13 4 0,5-5 0,21 1 0,-11-2 0,25 3 0,-34-2 0,11 1 0,-27-2 0,1 0 0,-4-1 0,0-30 0,-2-9 0</inkml:trace>
  <inkml:trace contextRef="#ctx0" brushRef="#br0" timeOffset="270016">34587 22384 24575,'0'47'0,"0"2"0,2 13 0,1-1 0,6-9 0,0-15 0,7-20 0,22-11 0,1-12 0,19-10 0,-21 2 0,-2-2 0,5-3 0,7 0 0,-38 19 0,-7 22 0,0 17 0,-2 7 0,0 5 0,1-14 0,1 0 0,-1 13 0,0-3 0,4 5 0,-3 13 0,-2 3 0,-3-24 0,-1 1-368,-4 16 0,-2 8 0,-1-7 368,-3-12 0,-1-5 0,-6 4 0,0-5 0,-4-5 0,-6-32 0,7-2 0,-9-24 0,4-36 0,14 14 0,-1 0 0</inkml:trace>
  <inkml:trace contextRef="#ctx0" brushRef="#br0" timeOffset="270352">34501 23017 24575,'0'40'0,"-3"2"0,2 8 0,-1 0 0,2-14 0,0-4 0,0-19 0,24-52 0,-9 15 0,18-30 0,-16 42 0,0 6 0,-2 5 0,0-2 0,-5 15 0,-3-10 0,-2 9 0</inkml:trace>
  <inkml:trace contextRef="#ctx0" brushRef="#br0" timeOffset="270817">35097 22562 24575,'11'11'0,"1"5"0,5 21 0,5-3 0,-1 7 0,5-15 0,-2-1 0</inkml:trace>
  <inkml:trace contextRef="#ctx0" brushRef="#br0" timeOffset="271140">35443 22407 24575,'-3'-2'0,"0"-1"0,3 4 0</inkml:trace>
  <inkml:trace contextRef="#ctx0" brushRef="#br0" timeOffset="271625">35055 22733 24575,'22'-15'0,"12"-13"0,-3 9 0,3-1-789,4-3 1,-1 1 788,-2 4 0,1 2 256,5 5 0,-1 2-256,9-2 261,6 13-261,-36 22 0,-4 7 0,-10 23 804,-7-5-804,-13-8 0,-4 0 0,-7 16 0,0-25 0,-2-4 0,-8-1 0</inkml:trace>
  <inkml:trace contextRef="#ctx0" brushRef="#br0" timeOffset="272108">35011 22835 24575,'35'0'0,"3"-2"0,1 1 0,-12-1 0,-7 4 0,-16 14 0,-7 8 0,-11 16 0,-6 0 0,-13-2 0,11-7 0,3-13 0,18-8 0,18-23 0,7-2 0,11-8 0,-7 7 0,-8 8 0,-12 23 0,-22 16 0,-6 5 0,-5 1 0,1-7 0,0-1 0,-3 5 0,1-3 0,1-9 0,30-14 0,24-29 0,7-9 0,4-4 0,-8 4 0,1-2 0,14-10 0,-3-1 0,-18 14 0,-3 1 0,3 2 0,-1-1 0</inkml:trace>
  <inkml:trace contextRef="#ctx0" brushRef="#br0" timeOffset="272332">35347 22698 24575,'-5'30'0,"1"3"0,3 2 0,1-2 0,-5 14 0,-14 12 0,5-22 0,-5 4 0,-13 21 0,-4 1-1372,8-13 1,-1 0 1371,-7 9 0,1-4 0,0 6 0,11-28 0,13-19 0</inkml:trace>
  <inkml:trace contextRef="#ctx0" brushRef="#br0" timeOffset="272448">35111 23346 24575,'45'42'0,"0"0"0,0 0 0,0 0 0,7 5 0,-3 0 0,-15-7 0,-17 11 0</inkml:trace>
  <inkml:trace contextRef="#ctx0" brushRef="#br0" timeOffset="274236">24732 21802 24575,'0'47'0,"2"17"0,0-21 0,1 2-561,-2 3 0,3 5 561,3-2 0,2 8 0,2 2 0,-1-2-2293,-1 8 0,0-2 0,1 6 2293,-1-9 0,2 5 0,1 2 0,-1-1 0,-2-1 0,0 5 0,-2-2 0,-1 0 0,1 1 0,-1-12 0,0 0 0,1 1 0,-1 1 0,1 1 0,-1-4 0,1 2 0,0 1 0,0 0 0,0-2 0,0-3 0,1 9 0,0-3 0,1-1 0,1 1 0,1 6 0,1 2 0,0-3 0,0-8 99,3 10 1,-1-8-100,1-1 0,-1-4 0,-2-15 0,0-4 0,9 25 90,-2-35 1,0-13-1,1-14 1</inkml:trace>
  <inkml:trace contextRef="#ctx0" brushRef="#br0" timeOffset="275701">24339 22157 24575,'8'-14'0,"48"-7"0,9-5-1290,-3 9 1,5 0 1289,0 1 0,1 0-632,-16 5 1,1-1 0,5 0 631,-4 2 0,5 1 0,3-1 0,-1 0 0,-3 1-501,2-1 1,-4 0-1,1 0 1,8 0 500,-6 0 0,6-1 0,4 0 0,1 0 0,0 0 0,-3 0 0,-5 0-597,-2 1 0,-4-1 0,-2 1 1,1 0-1,4-1 597,3 0 0,2-1 0,3 0 0,-1-1 0,-1 1 0,-4 0 0,11-2 0,-5 0 0,0 1 0,6-1 0,-8 4 0,4-1 0,3 0 0,0 1 0,-1 0 0,-4 0 0,-2 1 0,-4-1 0,0 1 0,0-1 0,4 2 0,0 0 0,3 0 0,3 0 0,-2 1 0,-2 0 0,-5 1-568,3 1 0,-4 0 1,-2 1-1,1 1 568,2 0 0,-1 1 0,1 0 0,-1 0 0,-2 2 0,-1 0 0,1 0 0,0 0-31,0-1 1,1-1-1,1 0 1,1 0 30,-3 0 0,3-1 0,1 0 0,-2-1 0,-2 1 0,-1 0 0,-2 0 0,-1 0 0,2-2 0,7-1 0,4-1 0,-2 0 0,-5 2 101,-4 1 1,-3 1 0,-1-2-102,-4-3 0,-1-1 0,0 1 0,22 3 0,-2 0 1065,-8-5 1,2 0-1066,-11 7 0,2 1 0,-3 0 0,3-2 0,-1 1 0,16-2 0,-2 0 0,-26 3 0,-2-1 0,0-3 0,3 0 0,19 1 0,1-1 0,-15 1 0,1-2 0,9 0 0,7-1 0,-6 1 0,-4 2 0,0 1 768,-4-1 0,4 0 1,-4 1-769,4 0 0,-2 1 0,0 3 0,2-2 341,-5-4 1,2-1-1,-2 0-341,9 2 0,2 0 0,3-3 0,6-1 0,-5-1 0,-2-1 0,-2 1 288,-10 4 0,1 1 0,-3 0-288,4-5 0,-3 1 0,0 4 0,0 1 0,0-3 0,1-2 0,6-2 0,0-2-149,-1-2 1,4-1 148,3 1 0,6 0 0,-3-1 0,-17 3 0,-3 0 0,4 0-293,17-1 1,6 1 0,-6 1 292,4-3 0,-4 1 0,2 3 0,0 1-344,-4 0 0,-1 1 344,-6-1 0,-1 0 0,-2 3 0,-2 0 223,-1-3 0,-1-1-223,-2 2 0,-2 0 0,-6 0 0,1 1 320,9-4 1,-1 1-321,18 0 0,-27 3 0,1 2 1335,0-1 0,0 2-1335,26-3 0,-19 1 0,5-2 0,9-2 0,0-1 170,-7 2 1,-1 0-171,8-5 0,-1 1 626,-7 4 0,-5 2-626,13-4 0,0 4 0,-39 6 0,-10 1 0,-6 0 1728,3 7-1728,2 13 0,6 23 0,1 10 0,-4-9 0,-2 3-258,0 0 1,0 3-1,-2-1 258,-3 8 0,-2 2 0,0 0 0,0 5 0,-1-3 0,-2-12 0,-1-2 0,0 3-1027,3 20 0,1 4 0,-1-5 1027,-4 1 0,0-3 0,0-19 0,0 1 0,0 2 0,-1 11 0,1 1 0,1 0 0,-1-8 0,1-1 0,1 2 0,0 11 0,1 2 0,0-4 0,0-13 0,0-3 0,0 3 0,4 18 0,0 4 0,0-5 0,-4-19 0,0-2 0,1 1 0,1 19 0,0 3 0,-1-7-64,-1-3 1,-2-3 63,1 9 0,-1-3 0,0-22 0,-1-3 0,1 8 0,-2-3 0,-8-2 0,-2 2 0,-9-8 653,-1-1-653,-2-5 0,-27 5 0,-8-4 0</inkml:trace>
  <inkml:trace contextRef="#ctx0" brushRef="#br0" timeOffset="278024">25159 24804 24575,'-6'0'0,"0"0"0,-2 0 0,3 0 0,0 0 0,4 8 0,0 14 0,4 9 0,4 5 0,3 0 0,5 9 0,-1-10 0,2 1 0,18 16 0,-5-1 0,7 5 0,-9-13 0,12 6 0,-8-17 0,14 0 0,-9-20 0,3-5 0,-2-3 0,2-1-866,16 2 1,4 0 865,-6-4 0,4-2 0,1-5 0,5-3 0,-2 1 0,-10 2 0,-2 0 0,3-1 0,-3-3 0,3-1 0,2-1 0,0 1 0,8-1 0,2 0 0,0 0 0,-2 0-1264,-7 0 0,-1 1 1,1-1-1,2 0 1264,1 0 0,2 0 0,3-1 0,-2 1 0,-3 0 0,3 1 0,-3 0 0,1-1 0,2-1 0,2-2 0,3-2 0,1-1 0,-1 0 0,-2 2 0,0 0 0,-3 2 0,0 0 0,2-1 0,-2-1 0,2 0 0,1-2 0,0 1 0,-1 1 0,0 0 0,0 1 0,0 0 0,-1 1 0,-3 1 0,-1 1 0,-3 1 0,0 0 0,2 0 0,0 1 0,1-1 0,2 0 0,0 0 0,-1 2 0,10 0 0,1 1 0,-1 1 0,-4-1 0,4-1 0,-3 0 0,3 0-708,-5 1 1,4-1 0,-1 1 0,-6 0 707,-3 1 0,-4 1 0,0-1-613,1-1 0,0 1 0,0 0 613,2 1 0,1 2 0,-1-2 0,-2-2 0,0-1 0,0 1 27,1 2 0,0 0 0,3-1-27,-3-2 0,4 0 0,0-1 0,-4 1 0,5 1 0,-4 1 0,3-2 0,-5-1 0,2-1 0,1-1 0,1 0 0,7-1 0,3-1 0,-2 0 0,-6 0 0,-6 2 0,-4-1 0,3 1 0,3 1 0,6 0 0,-1 0 0,-7 3 903,13 0 0,-5 3-903,1-1 0,2 0 0,-16 3 0,2 0 0,-1-1 0,-3-1 0,0-1 0,4 0 0,3 0 0,5 0 0,0 0 0,-2-1 0,3-1 0,-2 0 0,3 0 0,-2-1 0,4 0 0,-1 0 0,-4 0 0,2 0 0,-4 1 0,0-1 0,0-1 0,0-1 0,0 0 0,-2 2 0,-1 0 0,-1 1 0,17-4 0,-2 0 0,-6 1 0,-3 1 1421,-14 4 0,-1-1-1421,11-1 0,-3 1 0,14-2 0,-17 3 0,0 2 0,3-1 0,9 0 0,-13-3 2802,-7 2-2802,18-9 0,-11 6 0,20-9 0,-20 10 0,4-3 1368,-11 3-1368,7 3 0,-8-4 0,2 0 0,21-2 0,-13 3 0,-2-1 0,-1-2 2555,7 7-2555,-18-3 0,-8 3 0,-3 1 0,-4-2 0,1 2 0,0 0 0,17-4 0,-6 6 0,14-5 0,-7 3 0,-3-2 0,-7 1 0,9-5 0,-22 7 0,9-3 0,-24 3 0,-38 2 0,-11-1 0,-8 0 0,3 1 0,1 0 0,-1 0 0</inkml:trace>
  <inkml:trace contextRef="#ctx0" brushRef="#br0" timeOffset="281492">28193 25405 24575,'-7'-7'0,"0"3"0,3 0 0,2 3 0,2-1 0,11 0 0,26 1 0,-3 5 0,14 3 0,-32 7 0,-5 1 0</inkml:trace>
  <inkml:trace contextRef="#ctx0" brushRef="#br0" timeOffset="281824">27999 25644 24575,'35'-16'0,"5"-4"0,1 1 0,1 4 0,-19 18 0,-8 28 0,-16 25 0,-5 7 0,4-26 0,-1 0 0,-6 22 0,3-8 0,12-31 0,14-18 0,32-15 0,-15-1 0,2-4 0,5-4 0,1-4 0,3-8 0,-2-4 0,-2 1 0,0 0 0</inkml:trace>
  <inkml:trace contextRef="#ctx0" brushRef="#br0" timeOffset="282051">28752 25482 24575,'3'-3'0,"29"-10"0,12-3 0,-9 1 0,1 0 0,22-6 0,3 0 0,-9 4 0,-6 3 0,2 0 0,4-1 0,-39 8 0</inkml:trace>
  <inkml:trace contextRef="#ctx0" brushRef="#br0" timeOffset="282260">28971 25126 24575,'-8'40'0,"1"12"0,7 10 0,0-19 0,0 5 0,0-2 0,0 5 0,0-1-2680,0 16 0,0 1 2680,0-10 0,-1 2 0,2 4 0,2-4 0,1 3 0,1 0 0,-1-3-893,-2 1 0,0-3 0,0 3 893,3 3 0,1 5 0,0-2 0,-1-9 0,-3-3 0,0-7 0,0-5 0,1 0 0</inkml:trace>
  <inkml:trace contextRef="#ctx0" brushRef="#br0" timeOffset="282780">29669 24932 24575,'8'31'0,"-2"-2"0,-1-6 0,0-8 0,54-28 0,-23-4 0,2 2 0,1-2 0,4-9 0,-5 8 0,2 6 0,-21 7 0,-2 5 0</inkml:trace>
  <inkml:trace contextRef="#ctx0" brushRef="#br0" timeOffset="282948">29801 25178 24575,'27'-9'0,"1"5"0,5 0 0,-1 3 0,3 0 0</inkml:trace>
  <inkml:trace contextRef="#ctx0" brushRef="#br0" timeOffset="283144">30201 24593 24575,'-1'14'0,"-3"10"0,-1 13 0,1 26 0,0 4 0,3-12 0,1-20 0</inkml:trace>
  <inkml:trace contextRef="#ctx0" brushRef="#br0" timeOffset="283292">30303 24889 24575,'36'0'0,"-7"0"0,6 0 0,-24 5 0,-5 1 0</inkml:trace>
  <inkml:trace contextRef="#ctx0" brushRef="#br0" timeOffset="283452">30266 25107 24575,'32'0'0,"1"0"0,-4-1 0,-3 0 0</inkml:trace>
  <inkml:trace contextRef="#ctx0" brushRef="#br0" timeOffset="283882">30000 25369 24575,'-3'38'0,"3"-5"0,-3 1 0,3-5 0,0-2 0,0 5 0,0-3 0,-1 0 0,0-15 0,-2-2 0,-1-14 0,2-49 0,4 4 0,1 9 0,4-1 0,13-15 0,9 21 0,7 7 0,11 6 0,-7 13 0,0 1 0,-23 20 0,-8 8 0,-12 11 0,-15 16 0,-1-16 0,-5 0 0,0-27 0,4-13 0</inkml:trace>
  <inkml:trace contextRef="#ctx0" brushRef="#br0" timeOffset="284137">29332 26248 24575,'-16'-2'0,"27"-22"0,41-12 0,-13 11 0,3-2-2342,10-12 0,3 1 2342,1 10 0,4 0 0,-3-2 0,4-3 0,-2 5 0,7 1 0,-2 4 0,-13 4 0,1 0 0,-4 2 285,-1 5 1,-7-1 0,3-22 0,-7-1-1</inkml:trace>
  <inkml:trace contextRef="#ctx0" brushRef="#br0" timeOffset="284325">30076 25630 24575,'-24'54'0,"4"-3"0,0-3 0,10 4 0,2 3 0,6-3 0,2-7 0,0-3 0,3-9 0,0 24 0</inkml:trace>
  <inkml:trace contextRef="#ctx0" brushRef="#br0" timeOffset="284484">30195 25605 24575,'1'54'0,"-1"-1"0,0-2 0,1 1 0,2 8 0,0-1 0,-2-11 0,0-1 0,2 4 0,0-3 0,-3 2 0</inkml:trace>
  <inkml:trace contextRef="#ctx0" brushRef="#br0" timeOffset="284995">30960 25122 24575,'30'2'0,"3"-1"0,7 3 0,-1 4 0,-16-4 0,-2 5 0</inkml:trace>
  <inkml:trace contextRef="#ctx0" brushRef="#br0" timeOffset="285172">30942 25435 24575,'-2'38'0,"1"-1"0,-2 31 0,8-23 0,8 7 0,5-6 0,4 15 0,-5-34 0,-4 3 0</inkml:trace>
  <inkml:trace contextRef="#ctx0" brushRef="#br0" timeOffset="285483">31493 24768 24575,'25'-4'0,"-1"-2"0,5 5 0,8-2 0,10 9 0,0 27 0,-1 12 0,-15-8 0,-3 6-950,-3 2 1,0 8 0,-1 2 0,-6-3 949,-5-3 0,-6-2 0,0 2 0,3 15 0,-2 4 0,-2-4-948,-4 3 1,-2-2 947,-2-1 0,0 3-1633,1-9 0,0 3 0,-2-4 1633,-3-2 0,-2-1 0,2 17 0,-3-6 0,-12-21 0,-7-17 0,-2-37 0,-8-9 0</inkml:trace>
  <inkml:trace contextRef="#ctx0" brushRef="#br0" timeOffset="285796">31393 25512 24575,'-16'18'0,"1"0"0,-3 4 0,5-3 0,-1 2 0,8-3 0,17-28 0,16-26 0,-1-1 0,2-2 0,-5 10 0,-1 1 0,23-25 0,-29 49 0,-7 7 0,-9 19 0,-14 34 0,2-7 0,-8 8 0,11-30 0,4-16 0,7-13 0,0-8 0</inkml:trace>
  <inkml:trace contextRef="#ctx0" brushRef="#br0" timeOffset="286303">32406 24733 24575,'0'63'0,"0"0"0,0-3 0,0 19 0,-1-26 0,1-54 0,7-30 0,-1-7 0,2-5 0,5-6 0,3 0 0,8-6 0,4 4 0,-5 19 0,2 3 0,3-2 0,1 7 0,5 21 0,0-1 0,-8 13 0,2 3 0,-12 26 0,-11-3 0,-5 2 0,-6-1 0,-3 2 0,-4 7 0,-5-1 0,-9-9 0,-3-6 0,-11 6 0,-7-11 0,28-32 0,3-58 0,13 4 0,11 14 0,6 1 0,20-12 0,17 9 0,-1 4 0</inkml:trace>
  <inkml:trace contextRef="#ctx0" brushRef="#br0" timeOffset="286583">31953 25327 24575,'-5'1'0,"34"0"0,25 0 0,-10 0 0,6-3-2019,5-6 0,6-4 0,-3 0 2019,8-2 0,-1-2 0,-8-2 0,3-3 0,-6 2 357,-5 4 1,-6-1 0,18-19 0,-18 13-1</inkml:trace>
  <inkml:trace contextRef="#ctx0" brushRef="#br0" timeOffset="287104">32543 25381 24575,'-15'45'0,"0"0"0,0 0 0,-6 20 0,7-12 0,13-28 0,1 3 0,0-9 0,4-8 0,0-9 0,13-16 0,5-22 0,2-9 0,-3 10 0,2-3-734,10-22 0,2 0 734,-10 21 0,0 5 0,-1 6 0,1 2 0,18-18 0,-11 20 0,-13 6 0,-11 11 0,-9 7 0,-18 15 0,-16 7 0,-17 16 0,-6-9 0,-3-1 0,17-6 0,0-1-80,-19 7 1,1-1 79,20-7 0,1-1-448,-3 7 0,2 1 448,-16 14 0,25-16 0,6 2 0,8 27 0,7-12 0,7 20 0,18-23 0,9-3 0,4 1 0,-4-5 0,2-2 356,14 4 0,2-2-356,-13-2 0,5-5 0,14-12 0,9-7 0,-4-2 0,1 3 0,0-6 0,6-7 0,4-6 0,-3-6 0,-10-6 0,-3-6 0,-4 0 0,6-9 0,-4-1 186,9-5 0,-8 2 0,-18-5 1,-12 1-1</inkml:trace>
  <inkml:trace contextRef="#ctx0" brushRef="#br0" timeOffset="287555">33075 24614 24575,'0'14'0,"5"7"0,9-4 0,13 18 0,-10 20 0,-6 8 0,-5-18 0,-5 3-815,-4 4 1,-3 5-1,-4-6 815,-10-4 0,-5-6 0,0-4 0,0-4 582,-8 7-582,14-21 0,24-16 0,9-7 0,7-3 0,0 2 1862,-6 2-1862,-4 14 0,-7 13 0,-16 16 0,-6 4 0,-1 21 0,0-20 0,1-3 0,9-2 0,69-11 0,-8-48 0,2 7 0,0-1 0</inkml:trace>
  <inkml:trace contextRef="#ctx0" brushRef="#br0" timeOffset="314626">22367 23831 24575,'-2'-11'0,"0"2"0,-1 6 0,1 0 0,-2 2 0,4-4 0,-6 4 0,2 45 0,2-3 0,0 8-1061,-2 3 1,0 5 0,0 0 1060,2-5 0,-1 0 0,0-1 0,-1 4 0,0 0 0,0-3-780,1 10 0,1-4 780,0-5 0,1 0-416,1 1 0,0-2 416,2-12 0,-1-1 0,1 25 0,4-23 2741,-2-20-2741,-1-5 1749,4-9-1749,-1 10 270,5 0 1,-2-3 0,-2-1 0</inkml:trace>
  <inkml:trace contextRef="#ctx0" brushRef="#br0" timeOffset="315215">22975 23973 24575,'-14'17'0,"-3"22"0,12 19 0,4 8 0,-3-14 0,1 0-1004,3-3 0,2 3 0,1-5 1004,0-2 0,3-6 0,9 17 951,12-11-951,22-27 495,-6-11-495,13-30 0,-34-4 0,-4-6-515,-2-6 1,-3-3 514,0-5 0,-2-1 0,-4 6 0,-4 3 1481,-6-19-1481,-11 26 0,-33 18 0,0 23 0,11 3 0,0 4 0,-18 23 0,12 13 0,20-11 0,13-13 0,21-14 0,3-8 0</inkml:trace>
  <inkml:trace contextRef="#ctx0" brushRef="#br0" timeOffset="315639">23368 23899 24575,'0'68'0,"0"-26"0,1 1 0,1 7 0,1 1-903,1-2 0,2-1 903,0-7 0,3-3 0,13 14 584,5-16-584,37-10 0,-21-21 0,-9-14 0,-2-10 0,-13-11 0,-6-7 149,4-13 0,-3-6-149,-7 4 0,-4-4 0,-1 5 0,0 6 0,-2 3 0,-3-15 0,-7 14 0,-12 38 924,-1 10-924,-12 8 0,5 18 0,1 6 0,-2 14 0,11-7 0,0 1 0</inkml:trace>
  <inkml:trace contextRef="#ctx0" brushRef="#br0" timeOffset="316123">24263 23432 24575,'-6'-2'0,"-2"1"0,5 1 0,-1 25 0,3 28 0,1-7 0,0 5 0,-5 6 0,-1 1-283,-1 3 0,0 2 283,0-11 0,-1 3 0,0-2 0,-2 5 0,1 0 0,3-5 0,1 3 0,0-7 0,2-9 0,0-5 0,1 21 0,12-47 0,5-20 0</inkml:trace>
  <inkml:trace contextRef="#ctx0" brushRef="#br0" timeOffset="316314">24313 23836 24575,'13'-8'0,"16"9"0,18 18 0,17 0 0,-11 8 0,0 2 0,-14-14 0,-1 1-415,17 13 0,-7 2 415,-10 5 0,1 4 0,-20-2 0</inkml:trace>
  <inkml:trace contextRef="#ctx0" brushRef="#br0" timeOffset="316854">21768 25632 24575,'46'-24'0,"11"1"0,-7 8 0,16-4 0,8-1 0,1 1 0,-9 1-2458,-10 2 0,-4 1 1,0 0-1,7-1 2278,2 0 0,7-1 0,4-1 0,-1 0 0,-2 0 0,-6 2 180,1-2 0,-4 1 0,-3 0 0,2 1 0,0 0 0,-1 2 0,2-1 0,3-1-393,-6 1 0,4-2 0,1-1 0,1 1 1,-2 0-1,-4 1 393,8-1 0,-5 2 0,1-1 0,4-1 0,-5-1 0,5-1 0,3-1 0,-2 0 0,-5 1 0,-6 2 308,3-1 1,-7 2 0,0-1-309,8-3 0,-1 0 0,-8 1-14,15-10 14,-20 15 3761,-21-7-3761,-10 17 1471,-11-6 1,8 9 0,3 1 0</inkml:trace>
  <inkml:trace contextRef="#ctx0" brushRef="#br0" timeOffset="318786">23046 24178 24575,'-7'3'0,"2"-2"0,1-1 0,-1 0 0,0 0 0,-5 0 0,3 0 0,-6 0 0,1 0 0,-1 0 0,3 0 0,-2 0 0,7 0 0,-3 0 0,4-2 0,-1-3 0,0 3 0,3-3 0,0 4 0,2-7 0,0-2 0,0-8 0,0 6 0,2-2 0,3 6 0,3 2 0,8-4 0,18-1 0,-1 2 0,17-2 0,-22 9 0,2-2 0,-9 4 0,-8 2 0,2 4 0,0 22 0,-5-10 0,5 16 0,-6-20 0,-4 1 0,5 1 0,-6 4 0,9-1 0,-8-3 0,3-7 0,-8-4 0,2-5 0,-2-22 0,2-7 0</inkml:trace>
  <inkml:trace contextRef="#ctx0" brushRef="#br0" timeOffset="319575">23448 23995 24575,'-5'0'0,"-1"0"0,4 0 0,-8 0 0,2 0 0,-11 0 0,6 0 0,0 0 0,8 0 0,3-1 0,2-1 0,0-1 0,0-5 0,6-7 0,17-14 0,2 8 0,11-5 0,-12 23 0,10 0 0,-14 3 0,8 0 0,-17 0 0,-5 0 0,1 0 0,7-7 0,7-22 0,9-12 0</inkml:trace>
  <inkml:trace contextRef="#ctx0" brushRef="#br0" timeOffset="332594">24830 7114 24575,'-25'-12'0,"6"1"0,8 7 0,5 1 0,4 3 0,0-3 0,1 2 0,4-2 0,38 2 0,9-3 0,14 2 0,4 3 0,-23 0 0,-2 8 0,0 11 0,1 9 0,-9 4-1290,-10 16 0,-12 8 1290,-3-4 0,-4 5 0,-6-2 0,-5-6 0,-5-2 0,-3-1 0,-8 16 0,-4-4-852,-5-3 0,-3-4 852,3-9 0,-2-5-394,-5-2 1,-1-5 393,4-6 0,1-5 0,-28-2 0,5-61 0,40 12 0,5-7 0,-2-22 0,0-1 0</inkml:trace>
  <inkml:trace contextRef="#ctx0" brushRef="#br0" timeOffset="332772">24801 7365 24575,'18'58'0,"-1"-1"0,1 0 0,0 0 0,4 16 0,0-2 0,4-16 0,2-26 0,2-8 0,0 5 0,1-3 0,30 2 0,-4-8 0,-3-14 0</inkml:trace>
  <inkml:trace contextRef="#ctx0" brushRef="#br0" timeOffset="333139">25705 6433 24575,'-1'-18'0,"0"-3"0,-3 16 0,-5-15 0,4 11 0,-4-28 0,8 17 0,4-6 0,-2 23 0,7 34 0,-8 38 0,-1-14 0,-2 10-913,1-5 1,-1 9-1,0 2 1,-1-3 912,-3-10 0,-1-2 0,0 0 0,1 4 0,0 1 0,2 5 0,-1 1 0,1-2 0,-2-3 0,0-1 0,-1-3 0,-1-1 0,2 0 0,0-1 0,0 0 0,1 0 0,1-1 0,1 14 0,1 1 0,0-2 0,-1-1 0,1-1 0,1 0-385,1 2 0,1 0 1,1-4 384,-1 2 0,0-6 0,0-5 0,0-16 0,0-33 0</inkml:trace>
  <inkml:trace contextRef="#ctx0" brushRef="#br0" timeOffset="333324">25994 6419 24575,'21'0'0,"5"8"0,7-4 0,-7 13 0,-10-3 0</inkml:trace>
  <inkml:trace contextRef="#ctx0" brushRef="#br0" timeOffset="333482">26006 6555 24575,'45'0'0,"11"-4"0,13-5 0,-15 1 0,-12-2 0</inkml:trace>
  <inkml:trace contextRef="#ctx0" brushRef="#br0" timeOffset="333649">25853 6851 24575,'43'24'0,"-1"-1"0,1 1 0,1-6 0,4-16 0,1-4 0,-8 4 0,-1 0 0,22-6 0,-25 3 0,-17-3 0</inkml:trace>
  <inkml:trace contextRef="#ctx0" brushRef="#br0" timeOffset="333882">26179 6813 24575,'0'37'0,"0"0"0,0 1 0,0 2 0,1 15 0,-2 4-2244,-2 3 0,-1 0 2244,-1 1 0,0 0 0,-2 0 0,-2 2-45,2-11 1,0 2 0,0-3 44,0 7 0,1-1 0,2-10 0,-1 1 0,0-3 174,0 5 1,1-3-1,1-12 1,1-2-1,-7 35 1</inkml:trace>
  <inkml:trace contextRef="#ctx0" brushRef="#br0" timeOffset="334232">25774 7510 24575,'66'22'0,"-26"-14"0,2-2 0,9 4 0,2-1-957,-1-1 1,-1-1 956,-12 1 0,-3 3 617,14 18-617,-30 24 0,-28-14 0,-11 8 0,-1 0 0,-7 7 0,-3 2 0,2-4-1052,-4-1 0,1-3 1,-2 3 1051,2 0 0,-2 4 0,1-2 0,4-7 0,-1-4 0,6-6 0,2 20 0,15-22 805,24-14-805,18-8 0,8-5 0,-3-4 0,2-4-728,24-4 1,0-6 727,-16-1 0,-4-6 0,-1-12 0,-4-4 0,-4 0 0,0 0 0</inkml:trace>
  <inkml:trace contextRef="#ctx0" brushRef="#br0" timeOffset="334478">27364 6026 24575,'50'35'0,"6"-1"0,-21-9 0,0 3 0,17 19 0,-9 4 0</inkml:trace>
  <inkml:trace contextRef="#ctx0" brushRef="#br0" timeOffset="334674">26953 6371 24575,'64'-11'0,"-1"1"0,1 0 0,-1 1 0,-1 0 0,-2-2 0,-8 0 0,-2-2 0,-1 1-1206,-1 2 0,0 0 1,-3 1 1205,10-3 0,-4 2 0,-12 3 0,-4 2 0,7 2 0</inkml:trace>
  <inkml:trace contextRef="#ctx0" brushRef="#br0" timeOffset="334869">27107 6830 24575,'-19'57'0,"0"-1"0,-1 0 0,1 0 0,0 0 0,-2 7 0,1-1 0,0-2 0,3-3 0,-1 5 0,3-3 0,1-2-1988,2-6 1,2-2-1,0 2 1988,-1 3 0,1 2 0,0-2 0,2-4 0,0-1 0,-1 0 220,0 1 1,0-1-1,-2-4 1,-4 5 0,-3-4-1,-2-8 1,1-1 0</inkml:trace>
  <inkml:trace contextRef="#ctx0" brushRef="#br0" timeOffset="335026">26978 7293 24575,'66'-10'0,"0"-1"0,0 1 0,-3-1 0,-2 0 0,-3-3 0,4-8 0,-4-4 0,-6-2 0,-3-2 0,-9-1 0,-4-3 0,-10 1 0,0 0 0</inkml:trace>
  <inkml:trace contextRef="#ctx0" brushRef="#br0" timeOffset="335206">27432 6908 24575,'0'55'0,"0"-1"0,1-6 0,3-7 0,12-10 0,16-16 0,25-49 0,-22 10 0,-1 0 0</inkml:trace>
  <inkml:trace contextRef="#ctx0" brushRef="#br0" timeOffset="335570">27676 6665 24575,'10'59'0,"0"1"0,0-1 0,0 0 0,0 1 0,0-1 0,0 5 0,0 2 0,1-3 0,2-8 0,4-13 0,15-9 0,0-7 0,-4 8 0,-8 4 0,-18 31 0,-27-9 0,-15 5-1388,2-18 0,-6 0 0,-4 1 1388,5-5 0,-4 2 0,-1-1 0,-1 0-731,7-6 0,-2 0 0,0 0 1,0-1-1,1-1 731,-6 3 0,1-2 0,0-1 0,-1-3 0,-12 3 0,-1-5 0,7-6 0,6-3 0,11-16 0,10-52 0,54 5 0,22-1 0,7 7 0,10 2 0,-1 4-691,-10 5 0,-1 3 1,3 2 690,10 2 0,3 3 0,-7 5 0,-6 9 0,-7 4 839,-7-3 0,-4 3-839,21 15 4465,-11 0-4465,-21 8 0,-3 4 0,-2 1 0,5 29 0</inkml:trace>
  <inkml:trace contextRef="#ctx0" brushRef="#br0" timeOffset="373770">24934 8935 24575,'-4'-1'0,"0"-3"0,3 3 0,0-3 0,9 4 0,31 8 0,-3 0 0,23 1 0,-23 2 0,-1-1 0,13-3 0,-12 6 0,2 1 0,2-3 0,1 0 0,24 12 0,-18-10 0,4-2 0,6-2 0,-2-2 0,-15-3 0,-1 0 0,17 1 0,-2-1-491,14-1 491,-4-1 0,-6 2 0,9-2 0,-21-1 0,9 1 0,-23 1 0,0-2 0,-5 3 0,4 0 491,-5-4-491,5 5 0,6-4 0,9 0 0,-5-1 0,3 0 0,19 0 0,-19 1 0,1-2 0,4 0 0,-2-1 0,-11 0 0,1 0 0,14-2 0,-2 0 0,12-1 0,-1 1 0,-5 3 0,0-3 0,-1 0 0,-17 0 0,-1 2 0,-18 0 0,-2 2 0,7-3 0,3 1 0,15-8 0,-8 3 0,4-1 0,-5-3 0,12 8 0,-10-11 0,-1 12 0,-17-3 0,-11 5 0,1 0 0</inkml:trace>
  <inkml:trace contextRef="#ctx0" brushRef="#br0" timeOffset="395347">29823 2967 24575,'-3'-2'0,"0"0"0,3 0 0,-1-1 0,1 0 0,-1 2 0,9 0 0,51 11 0,9-6-1262,-6 1 1,4 0 1261,-4-3 0,1-2 0,-16 0 0,1-2 0,0 1 0,21-3 0,-3 0 0,-14 2 0,-6-1 0,12-4 0,-43 7 0</inkml:trace>
  <inkml:trace contextRef="#ctx0" brushRef="#br0" timeOffset="395609">28934 4218 24575,'46'-17'0,"0"1"0,-1-1 0,17-8 0,5-2 0,-9 6 0,6-2 0,2 0 0,-3 0-2057,-11 3 1,-1-1-1,0 1 1,-1 1 2056,1 0 0,0 0 0,0 0 0,-1 1 0,10-4 0,0 1 0,1 1 213,8-2 0,1 2 0,-6 0 1,-5-1-1,-4 1 0,4 0 0,1 0 1</inkml:trace>
  <inkml:trace contextRef="#ctx0" brushRef="#br0" timeOffset="395860">29995 3609 24575,'-26'50'0,"15"4"0,3 19 0,2 5 0,1-7 0,-2-9 0,2-3 0,0 7-943,1-2 0,0 9 0,0 2 0,1-3 1,0-11 942,1-7 0,1-7 0,-3-1 0,-7 25 0,-1-4 0,4-14 0,-2-3 0,-6 3 0,1-1 0</inkml:trace>
  <inkml:trace contextRef="#ctx0" brushRef="#br0" timeOffset="396426">31534 3177 24575,'53'8'0,"-11"-7"0,1 0 0,-4 4 0,1 1-937,12-6 0,-1 0 937,-12 0 0,-2 1 120,9-3 1,-6 2 0,-21 9 0,-8 0 0</inkml:trace>
  <inkml:trace contextRef="#ctx0" brushRef="#br0" timeOffset="396686">30921 3983 24575,'56'-10'0,"-1"-1"0,0 1 0,-1 0 0,1 0 0,-2 0 0,-1 0 0,-1-1 0,0 1-886,2-1 0,0 1 1,0 0 885,-4 2 0,0 0 0,-2 0 140,19-5 1,-4 1 0,-16 6 0,-4 1 0,21-6 0</inkml:trace>
  <inkml:trace contextRef="#ctx0" brushRef="#br0" timeOffset="396925">31595 4022 24575,'-47'34'0,"2"7"0,4 10 0,-3 4 0,10-5 0,-1 1 0,11-16 0,0 0 0,-9 14 0,4-3 0,12-8 0,14-23 0,8-8 0</inkml:trace>
  <inkml:trace contextRef="#ctx0" brushRef="#br0" timeOffset="397181">31595 4198 24575,'-27'49'0,"0"1"0,1-5 0,2 3 0,7 7 0,1 5 0,4-5 0,0-8 0,5-1 0,2 21 0,12-8 0,30-28 0,23-19 0,-15-9 0,3-4-1116,11-10 0,5-7 1116,0-2 0,6-3 0,-4-2-1072,-13 2 1,-3 0 0,1-2 1071,8-6 0,1-1 0,-8 1 0,-11 5 0,-8-2 0,-11-3 0,-7-2 0,0-25 0</inkml:trace>
  <inkml:trace contextRef="#ctx0" brushRef="#br0" timeOffset="405673">29788 7076 24575,'-9'-8'0,"2"-3"0,5 3 0,2 1 0,0 1 0,0 7 0,-5 9 0,-12 23 0,-14 5 0,10-6 0,-2 0 0,-4-4 0,-1-1 0,-4 7 0,-1 1 0,0-3 0,-1 0 0,-5 4 0,1-1-404,7-5 1,1-2 403,1 0 0,0-1 0,-19 24 0,18-21 0,1 0 0,-11 17 0,-3-1 0,24-23 0,11-12 807,0 5-807,8-1 0,4 1 0,11-3 0,6-8 0</inkml:trace>
  <inkml:trace contextRef="#ctx0" brushRef="#br0" timeOffset="406357">29531 7523 24575,'-10'-1'0,"3"1"0,3-4 0,2 3 0,0-2 0,-1 3 0,-7 17 0,-5 19 0,-7 28 0,7-19 0,0 2 0,3-3 0,1-1 0,-2 5 0,1-1-402,5-9 1,1-1 401,0 2 0,0 0 0,1-3 0,0 1 0,-1 8 0,-1-2 0,-2 3 0,1 2 0,5-41 0,6-33 0,2-9 0</inkml:trace>
  <inkml:trace contextRef="#ctx0" brushRef="#br0" timeOffset="407561">29954 7312 24575,'-5'-2'0,"1"1"0,4-3 0,20-2 0,19-2 0,19-7 0,-11 7 0,0 0 0,14-8 0,5 5 0,-44 6 0,-12 3 0,-8 2 0,-23 21 0,-7 28 0,-3-4 0,-1 4 0,9-8 0,1 0-430,-4 6 0,2-2 430,-8 13 0,17-19 0,0 0 0,0-2 0,0 0 0,0 5 0,2 0 0,3 1 0,1-2 0,-2 16 0,7 3 0,9-14 0,6-12 0,11 11 0,8-20 0,11 4 860,9-12-860,11 2 0,6-10 0,3-2 0,-34-6 0,0-3 0,2-3 0,2-3 0,0-5 0,-1-2 0,-1-5 0,-2-2 0,21-16 0,-21 6 0,-9 11 0,-4-11 0,-5 4 0,2 0 0,-14 8 0,1 6 0,-7-4 0,0 6 0,0 0 0,0 7 0,0-1 0,0-8 0,0 5 0,-2-16 0,-3 14 0,-4-10 0,-22-8 0,-4-10 0,2 3 0,-3-5 0,1-1 0,0 0 0</inkml:trace>
  <inkml:trace contextRef="#ctx0" brushRef="#br0" timeOffset="410937">31418 7065 24575,'-14'-7'0,"3"0"0,10 1 0,8 3 0,23 5 0,29-1 0,-23 2 0,2-1 0,7-2 0,2-3 0,13-6 0,-2-2 0,-20 5 0,-3 0 0,8-5 0,-7 1 0,-21 7 0,-14 3 0</inkml:trace>
  <inkml:trace contextRef="#ctx0" brushRef="#br0" timeOffset="411213">30960 7848 24575,'47'-4'0,"0"0"0,8-4 0,3-2 0,11-2 0,2-2-930,-22 3 0,0 1 1,1-1 929,-1 0 0,0-1 0,1 1 0,8 0 0,2 1 0,-5-1 147,2-1 0,-4-1 1,2 0-1,-10-1 1,-20-3-1</inkml:trace>
  <inkml:trace contextRef="#ctx0" brushRef="#br0" timeOffset="411504">31614 7733 24575,'-12'0'0,"-6"4"0,-7 22 0,-3 8 0,2-9 0,0 3-571,-14 25 0,0 5 571,11-14 0,3-2 0,0-3 0,2-1 0,6-3 0,2-3 374,-9 14-374,14-16 47,19-7 0,29-43 1,20-10-1</inkml:trace>
  <inkml:trace contextRef="#ctx0" brushRef="#br0" timeOffset="411833">31671 7873 24575,'-23'60'0,"-1"-1"0,1 1 0,1-3 0,2-1 0,5-8 0,8 17 0,10-23 0,6-3 0,17 8 0,-4-19 0,4-3 0,31 1 0,11-5 0,-3-9 0,-11-7 0,1-2 0,-14-2 0,1-2 0,15-6 0,-2-2 0,14-3 0,-30-10 0,-3-3 0,3-6 0,-14-8 0,-7-6 0,-11 9 0,-4 0 0,0-13 0,-5-2 0,-11-2 0,-4-1 0,-5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16:47:49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14985 5603 24575,'-3'-18'0,"0"1"0,9-26 0,3 19 0,7-15 0,-1 20 0,19-10 0,-11 1 0,19 1 0,3-20 0,-10 26 0,4-21 0,-24 29 0,-9 3 0,-4 10 0,-3 2 0,0 2 0,-8-4 0,-8 8 0,-6 0 0,-7 11 0,7-4 0,1-3 0,7 0 0,3-9 0,5 5 0,3-6 0,1 1 0,3-1 0,-3-2 0,-1 0 0,1 0 0,0 1 0,11-1 0,-1-2 0,4-10 0,-7-5 0</inkml:trace>
  <inkml:trace contextRef="#ctx0" brushRef="#br0" timeOffset="5190">15107 5325 24575,'0'5'0,"0"0"0,-1-3 0,1-1 0,-2-8 0,2 3 0,-1-4 0,-1 5 0,0 4 0,0 0 0,1 0 0,0 1 0,-1 2 0,0 1 0,1 8 0,1-6 0,0 7 0,0-6 0,4 7 0,1-3 0,4 2 0,-2-8 0,-2 0 0,-2-6 0,0 1 0,1-1 0,0 0 0,3 0 0,1-2 0,6 0 0,19-21 0,-9 1 0,11-7 0,-1-2 0,-9 17 0,16-12 0,-13-3 0,-2 15 0,-7-9 0,-8 16 0,-1 4 0,-3-4 0,-2 11 0,2 2 0,4 10 0,10 6 0,0 0 0,4 1 0,13 12 0,-15-11 0,13 9 0,-11-6 0,-5-9 0,4 0 0,-6-8 0,-3-8 0,3-1 0,7-1 0,12-4 0,7-10 0,9-3 0,-4-10 0,-4 11 0,-7-1 0,-10 11 0,-4 0 0,-7 5 0,1 0 0,2 1 0,17 0 0,-13 0 0,11 0 0,-18 0 0,1 0 0,4 7 0,-2 1 0,4 4 0,-5-1 0,9-2 0,-2-2 0,14 0 0,2-3 0,-6-8 0,0-2 0,14-4 0,12-5 0,-30 1 0,2 2 0,4-6 0,3-3 0,-1 3 0,-7 5 0,1 3 0,-7 6 0,-6-3 0,0 6 0,-7-3 0,4 8 0,5 8 0,1 0 0,26 18 0,-23-11 0,33 12 0,-32-13 0,17 2 0,0-2 0,-1-6 0,12-3 0,-7-7 0,-4-2 0,2-3 0,0-9 0,7-7 0,-2-3 0,-4-3 0,-11 11 0,-10 3 0,-3 5 0,-9 4 0,-3 0 0,-5 0 0,1 2 0,-1 2 0,3 4 0,4 2 0,-2 10 0,14-6 0,-1 6 0,14-2 0,0-2 0,30-4 0,-9-4 0,-19-6 0,4-4 0,8-9 0,0-4 0,-15 7 0,-1-1 0,9-8 0,0 1 0,17-1 0,-17 12 0,6-2 0,-22 8 0,-5-1 0,-5 3 0,2 6 0,-2-2 0,-2 8 0,-1-7 0,-1 6 0,4-3 0,3 5 0,18 2 0,-4-6 0,18 1 0,2-7 0,-19-3 0,2-1 0,7-1 0,2-3-967,6-5 0,0-4 967,0-3 0,2-2 0,-10 1 0,0-1 0,-2 1 0,4 1 0,-2 1 0,8-2 0,-3 5 0,-7 8 0,-10 1 0,-14 3 0,10 22 0,-12-6 0,25 31 1934,-23-23-1934,11 12 0,14-12 0,2-6 0,-12-9 0,7-3 0,25-5 0,3-5-1127,-17 0 1,0 0 1126,-4 1 0,3 0 0,-1 0 0,20-7 0,-3 1 0,-16 5 0,0 1 0,13-4 0,-3 0-334,-19 5 0,-4 0 334,24-3-294,2 4 294,-15-1 0,2 0 0,-3 1 0,4-1 0,-12-1 0,1 1 0,21-3 0,-24 1 0,-1-1 0,19 1 0,-25-1 2134,5 4-2134,-28 1 738,-3 0-738,2 0 343,-2 0-343,8 4 0,18 5 0,-5 3 0,19 1 0,-10-3 0,5-4 0,15-1 0,12-2 0,-32-2 0,1-1 0,6-1 0,0-1 0,4-3 0,-1-3 0,-6 1 0,0-1-308,4-3 1,-2 0 307,21-9 0,2 1 0,-23 8 0,-1 1 0,-28 10 0,2 0 0,-2 3 0,14 8 0,-3 2 615,13 7-615,-3-1 0,1 1 0,6-2 0,-2 0 0,7-5 0,-1-3 0,2-3 0,-3-4 0,-5-1 0,-2-2 0,7 0 0,-15 0 0,0 0 0,-15 0 0,-6 0 0,5 0 0,-2 0 0,2 1 0,-4 5 0,-1-2 0,17 15 0,-3-7 0,12 4 0,4 0 0,14 5 0,4-9 0,3-1 0,-22-5 0,-1-2 0,14-1 0,2-3 0,0-2 0,-2-2 0,-14 4 0,0-1 0,10-2 0,-3 0 0,4-3 0,5 5 0,-7-8 0,-1 5 0,-13 0 0,-14 1 0,-8 3 0,-2 0 0,6 0 0,6 0 0,12 0 0,10 0 0,5 0 0,2-2 0,-5-1 0,-8 0 0,-3 0 0,-8 3 0,2 0 0,-7 0 0,-3 0 0,-4 0 0,-2 2 0,9 5 0,20 13 0,1-6 0,19 10 0,-22-15 0,1-2 0,27 3 0,-23-5 0,0-1 0,0-3 0,-1-2 0,15-3 0,-17-2 0,-4 0 0,-9-3 0,8-12 0,-24 14 0,1-6 0,-8 8 0,0 2 0,2 1 0,7-8 0,4 1 0,5-5 0,-9 2 0,2 8 0,-9 0 0,-1 3 0,-2 0 0,-1 0 0,-26 9 0,-29 31 0,11-11 0,-1 0 0</inkml:trace>
  <inkml:trace contextRef="#ctx0" brushRef="#br0" timeOffset="11589">15222 6099 24575,'0'6'0,"0"1"0,0 4 0,0-4 0,0 3 0,0-4 0,0 0 0,0-2 0,0-10 0,0 0 0,0-5 0,0 6 0,0-1 0,0-3 0,0 2 0,0 0 0,0 4 0,0-1 0,1 2 0,13 11 0,-3 2 0,12 8 0,-10-3 0,0-8 0,-7 3 0,3-8 0,-3 1 0,2-4 0,0 6 0,-1 10 0,-17 8 0,-13-6 0,-20-4 0</inkml:trace>
  <inkml:trace contextRef="#ctx0" brushRef="#br0" timeOffset="11911">14536 6550 24575,'-4'-8'0,"7"8"0,15 15 0,13 13 0,10 12 0,3 4 0,-18-6 0,-2 0 0,16 13 0,-22-8 0,-1-2 0,5-6 0,-14 10 0,-1-26 0,-14-19 0,3-42 0,-1 6 0,0 0 0</inkml:trace>
  <inkml:trace contextRef="#ctx0" brushRef="#br0" timeOffset="12199">14753 6708 24575,'-1'-24'0,"23"3"0,14 12 0,8 1-3008,13-9 1,7-4 3007,-13 3 0,4-1 0,6-2 0,-1 1 0,7-1 0,2-1 0,-1 1 0,-6 2 0,6-1 0,-6 1 0,4 3 0,-9 3 0,5-1 0,1 2 0,-7 4 0,-12 6 1778,18 23-1778,-26 39 0,-44-25 0,-9 4 99,-2 14 1,-3 3-100,-8 2 0,-5 1 0,5-12 0,-3 1 0,1-2 0,-7 9 0,-2-4 0,-8-5 0,0-8 0,12-18 0,0-1 0</inkml:trace>
  <inkml:trace contextRef="#ctx0" brushRef="#br0" timeOffset="12435">15244 6799 24575,'-18'-6'0,"3"7"0,-5-6 0,-7 18 0,-10 27 0,14-12 0,-1 6 0,1 10 0,1 6 0,2-3 0,-3 3 0,3-2 0,-4 16 0,6-9 0,16-31 0,12-19 0</inkml:trace>
  <inkml:trace contextRef="#ctx0" brushRef="#br0" timeOffset="12608">15140 7141 24575,'61'-20'0,"0"0"0,0 0 0,-5 1 0,-2 1 0,-8 5 0,4 7 0,-3 2 0,-2 8 0,-18 5 0,-8 28 0,-27-10 0,-9 17 0</inkml:trace>
  <inkml:trace contextRef="#ctx0" brushRef="#br0" timeOffset="12799">15147 7600 24575,'0'-24'0,"7"11"0,15-30 0,24 0 0,-16 12 0,2 0 0,1 1 0,0 5 0,16-2 0,-23 26 0,-16 27 0,-18 12 0,-1 11 0</inkml:trace>
  <inkml:trace contextRef="#ctx0" brushRef="#br0" timeOffset="13062">15354 7565 24575,'-8'63'0,"0"1"0,0 0 0,0 0 0,0 0 0,-1 9 0,-1 3 0,2-10 0,3-18 0,5-13 0,0-4 0,3-19 0,-2-4 0,20-15 0,16-7 0,2-9 0,4-8-732,9-14 0,2-2 732,-11 19 0,3 1 0,-1-2-798,-2-8 1,0-1 0,1 6 797,17 6 0,-2 7 0,-10-2 0,-5 2 0,14 2 0,-23 9 0</inkml:trace>
  <inkml:trace contextRef="#ctx0" brushRef="#br0" timeOffset="13294">16602 6725 24575,'15'-16'0,"12"4"0,9 24 0,1 12 0,-16 28 0,-10 13 0</inkml:trace>
  <inkml:trace contextRef="#ctx0" brushRef="#br0" timeOffset="13506">16404 7441 24575,'-18'31'0,"2"33"0,5-20 0,7-2 0,2 0 0,-2 2 0,4 28 0,-1-32 0,0 2 0,0 4 0,1 1 0,-1 1 0,0-2 0,0-3 0,2-4 0,-1 8 0,0-24 0</inkml:trace>
  <inkml:trace contextRef="#ctx0" brushRef="#br0" timeOffset="14106">17121 6572 24575,'25'-59'0,"-8"-1"0,-1 45 0,-9-3 0,15 10 0,18-2 0,7-1 0,-1 1 0,6-1-533,-2 1 0,8-1 0,2 0 0,-5 0 533,-4 2 0,-3 0 0,2-1 0,12 0 0,2-2 0,-5 2 0,-5-2 0,-6 1 0,20-4 0,-29 9 0,-22 6 0,-15 30 0,5 17 0,-4 5 0,-1 7-1758,1 8 0,1 5 1758,-3-6 0,0 4 0,0 0 0,-1-1 0,1 0 0,-1 1 0,1-9 0,-1 1 0,1 1 0,0-2 0,1-5 0,0-1 0,1-1 0,-1 2 0,0 2 0,0 2 0,1-1 0,1-3 0,4 3 0,1-3 0,0 1-109,-1 3 1,-1 1 0,2-5 108,5 0 0,0-3 0,-4 6 0,0-4 0,5-1 0,-9-13 0,-60-35 0,-1-24 0,1 5 0,0 1 0</inkml:trace>
  <inkml:trace contextRef="#ctx0" brushRef="#br0" timeOffset="14714">16998 7147 24575,'0'47'0,"0"-1"0,0 6 0,0 0 0,0-9 0,0 1 0,0 6 0,1-1 0,0-7 0,0-2 0,1-2 0,-1-1 0,2 25 0,-2-22 0,0-19 0,1-72 0,5 1 0,2-7-1195,-2 8 0,0-3 0,2 0 1195,-1 1 0,2 1 0,3 2-106,15-15 0,4 9 106,-10 24 0,3 5-214,12 2 0,4 8 214,27 20 0,-27 6 0,1 5 0,0 4 0,1 6 0,-4 0 0,0 4 0,-2 0 0,2 6 0,-3 1 0,7 2 0,-8 1 0,-12 20-84,-17-6 84,-21-6 0,-29 5 2511,-23-33-2511,3-14 0,-2-7 0,20-6 0,0-5 273,-12-2 1,6-4-274,4-17 506,22-5-506,12 18 51,29-9 1,12 0-52,34 0 0,-10 0 0,1 2 0,-13 15 0,0 5 0,27-7 0</inkml:trace>
  <inkml:trace contextRef="#ctx0" brushRef="#br0" timeOffset="20136">15234 5662 24575,'0'8'0,"-2"1"0,2-3 0,-2-2 0,-1-5 0,1 0 0,-1-3 0,2 3 0,1-7 0,0 6 0,0-14 0,0 7 0,5-2 0,20 5 0,1 6 0,13-3 0,-4 3 0,25-3 0,-11 2 0,-12 0 0,1 1 0,16-2 0,-1 2 0,-2-1 0,-9 1 0,0 0 0,-4 0 0,13 0 0,-19 0 0,5 0 0,-21 0 0,-9 4 0,-1 0 0,0 0 0,-1 1 0,7-4 0,0 5 0,11-5 0,3 5 0,6-5 0,2 6 0,3-6 0,11 9 0,0-5 0,0 5 0,-5-6 0,-4 3 0,-3-6 0,2 6 0,-4-3 0,2 0 0,22 6 0,-15-9 0,14 6 0,-2-4 0,-15-2 0,22 2 0,7 1 0,-12-3 0,-22 3 0,1 2 0,33 5 0,-15 0 0,-14-5 0,0-1 0,20-2 0,7 0 0,-4-2 0,0 2 0,-1-3 0,-1 0 0,-1 0 0,-17-1 0,0-1 0,18 1 0,-17-1 0,0 0 0,13-5 0,10 2 0,-1-10 0,-24 9 0,0 0 0,26-3 0,-29 5 0,-2 1 0,20 2 0,-8-6 0,-1 5 0,-8-5 0,-6 3 0,-6 3 0,-13-3 0,-5 4 0,-9-3 0,2 2 0,-7 3 0,-34 41 0,12-15 0,1 1 0</inkml:trace>
  <inkml:trace contextRef="#ctx0" brushRef="#br0" timeOffset="30148">11466 18224 24575,'-17'47'0,"0"0"0,-1 3 0,1 1 0,2 8 0,-1 0 0</inkml:trace>
  <inkml:trace contextRef="#ctx0" brushRef="#br0" timeOffset="34773">5421 17059 24575,'0'-5'0,"-2"1"0,-3 2 0,0 0 0,-2 2 0,3-5 0,-2 4 0,1-2 0,1 1 0,1 0 0,3-1 0,0-2 0,5-3 0,1-2 0</inkml:trace>
  <inkml:trace contextRef="#ctx0" brushRef="#br0" timeOffset="44919">23334 6672 24575,'0'-10'0,"0"0"0,19 12 0,15 3 0,31 20 0,1-9 0,6-2-1647,-16-1 0,2-2 1647,-6-2 0,3-1 0,-3-1 0,4-1 0,-4-2-60,-5-2 1,0 0 59,-4 1 0,-2 0 0,23 1 0,-15-2 0,-22 4 0,-13 4 599,-26 2 1,-12 22 0,-16 0 0</inkml:trace>
  <inkml:trace contextRef="#ctx0" brushRef="#br0" timeOffset="45250">23632 7061 24575,'-7'-15'0,"2"4"0,1 8 0,3 4 0,0 11 0,0 36 0,1-12 0,0 4-1091,0 16 0,0 5 1091,0 5 0,0-1 0,0-11 0,0-1-605,0 6 0,0-1 605,0-19 0,1-2 0,1 3 0,1-3 0,1 22 0,-1-19 0,0-2 0,0 10 0,-1 9 0,-2-41 0</inkml:trace>
  <inkml:trace contextRef="#ctx0" brushRef="#br0" timeOffset="45605">24426 7048 24575,'1'-4'0,"-1"-2"0,-19 22 0,-13 19 0,3 3 0,0 7 0,2-2 0,1 5 0,3 0 0,1 6 0,4-4 0,5-4 0,3 1 0,0 4 0,2 4 0,7-6-661,11-11 0,4-2 661,4 12 0,10-3 36,27-11 1,8-11-1,-14-14 1,1-5-1,-2-2 1,0 0-1,0 0 1</inkml:trace>
  <inkml:trace contextRef="#ctx0" brushRef="#br0" timeOffset="46130">24862 7331 24575,'0'33'0,"0"33"0,0-7 0,1-22 0,-2-2 0,1 3 0,0-11 0,-1-23 0,9-51 0,1 14 0,0-3 0,4-14 0,2 1 0,6 7 0,1 4 0,2-3 0,13 15 0,-17 33 0,11 14 0,1 11 0,-12 6 0,-2 3 0,6 17 0,-10-16 0,-2-1 0,-3 12 0,2-4 0,-5-13 0,1-13 0,-4-18 0,-5-8 0,-1-2 0</inkml:trace>
  <inkml:trace contextRef="#ctx0" brushRef="#br0" timeOffset="46493">25408 6834 24575,'13'-4'0,"6"11"0,19 22 0,-12-3 0,0 5 0,6 7 0,0 4-2242,2 10 0,-1 2 2242,2 2 0,-1 0 0,-7-3 0,-2-1-52,-1 3 1,-5-1 51,-7-16 0,-4 1 0,-1 10 0,-6 1 0,-9-10 0,-5-1 0,2 9 0,-4-3 251,-7-11 0,-2-3-251,3 2 0,0-2 0,-17 8 0,7-8 2157,12-10-2157,2-15 0,1 10 0,-3 0 0</inkml:trace>
  <inkml:trace contextRef="#ctx0" brushRef="#br0" timeOffset="47201">26128 7152 24575,'-3'-7'0,"3"1"0,-4-1 0,4 6 0,-4-1 0,36 8 0,24-7 0,-16 2 0,5 0 0,9-3 0,0-1 0,-17 1 0,-2-1 0,32-3 0,-38 2 0,-12 1 0,-9 3 0,-19 20 0,-4 4 0</inkml:trace>
  <inkml:trace contextRef="#ctx0" brushRef="#br0" timeOffset="47613">26018 7561 24575,'16'1'0,"6"-1"0,32 2 0,-7-2 0,2 0 0,20 4-504,-18-4 0,-2 0 504,8 2 247,-15-2-247,-11 0 0,-11 0 0,-1 0 0,-11 0 0,3 0 761,-6 1-761,3 2 0,5-1 0,-6 1 0,1-2 0</inkml:trace>
  <inkml:trace contextRef="#ctx0" brushRef="#br0" timeOffset="55243">27608 6938 24575,'0'-13'0,"0"1"0,0 4 0,0 3 0,-2 1 0,2 0 0,-3 3 0,1-2 0,0 3 0,-3 2 0,1-2 0,-2 2 0,-3-2 0,-4 0 0,-12-3 0,6-1 0,-8-1 0,14 2 0,-4 2 0,10-3 0,-15 3 0,11-2 0,-12 3 0,11 0 0,-9 0 0,0 0 0,-2-4 0,-10 3 0,18-2 0,-7 3 0,9 0 0,-4 0 0,-7 0 0,-3 4 0,1-3 0,7 7 0,1-4 0,8 1 0,-6-1 0,-4 7 0,-3 7 0,4 3 0,1-2 0,9-11 0,-4 5 0,1-7 0,0 8 0,4-7 0,-3 6 0,-7 12 0,-8 21 0,0-11 0,5 4 0,10-27 0,4-1 0,-1 6 0,-4 14 0,2-6 0,-2 4 0,5-18 0,4-1 0,-1-2 0,-2 10 0,-1 3 0,-9 31 0,7-10 0,-7 14 0,10-13 0,-1-9 0,4 7 0,2-4 0,1 9 0,0-1 0,0 0 0,0-9 0,0-3 0,4-4 0,6 9 0,12 5 0,1-1 0,6-2 0,0-2 0,7-2 0,14 11 0,2-3 0,2-6 0,-7-11 0,-10-15 0,-5-4 0,-1-8 0,4 0 0,7 0 0,1-11 0,3-2 0,-12 3 0,2-2-607,15-11 1,0-3 606,-13 6 0,-2-2 0,-1-6 0,-1 0-241,0 8 1,-3-1 240,-3-4 0,-2 0 0,20-12 0,-4-20 0,-5 0 0,-8-4 0,-5-1 0,-13 5 0,1 8 0,-8 9 0,0 0 0,-1-12 0,-1 9 0,-1 0 0,-1-15 0,-8 0 0,-7 9 0,-18 8 0,-8 1 0,-7 6 1183,3 5-1183,10 11 0,0 1 0,-17-7 0,-10 2 511,26 9-511,17 8 0,4 1 0,9-6 0,1 9 0,4-6 0,0 8 0,-11 29 0,-2 8 0</inkml:trace>
  <inkml:trace contextRef="#ctx0" brushRef="#br0" timeOffset="56113">29143 6718 24575,'-21'-17'0,"4"2"0,-3-1 0,3 6 0,-5-3 0,-16 0 0,16 4 0,-14 0 0,23 4 0,-4 4 0,2-1 0,-15 2 0,6 5 0,-13 2 0,10 12 0,0 5 0,0 5 0,0 15 0,8-7 0,0 4 0,4-3 0,1 4-464,-4 13 1,0 7 0,2-4 463,3-2 0,2 1 0,0-3 0,-1 3 0,1 0 0,3 1 0,1-1 0,2-4 0,0-1 0,1-1 0,-1 0 0,0 3 0,2-7 0,3 15-2,0-2 2,0-15 0,1-10 0,11 15 0,-3-13 0,23 19 1390,-12-31-1390,14 1 2,-13-18-2,11-4 0,-6-1 0,11-2 0,23 2 0,-11-11 0,20-3 0</inkml:trace>
  <inkml:trace contextRef="#ctx0" brushRef="#br0" timeOffset="56681">29678 6572 24575,'0'47'0,"0"0"0,-2 6 0,0 3 0,-1-9 0,0 3 0,-2 3 0,-3 12 0,-3 3 0,0-4-2188,-1 0 1,-1-3 2187,2-10 0,-1 0 0,0-1-195,-2 15 1,2-6 194,2-22 0,0 0 460,0 16 1,1-4-461,-1-11 0,4 0 0,2-18 2124,-3 26-2124,1-13 0,1 6 0,1-24 0</inkml:trace>
  <inkml:trace contextRef="#ctx0" brushRef="#br0" timeOffset="57197">29884 7435 24575,'0'-9'0,"0"17"0,0 12 0,0 22 0,0 7 0,12 7 0,6-15 0,19-3 0,28-22 0,-5-18 0,-20-6 0,0-6 0,-8-9 0,-3-5 0,-2-2 0,-1-2 0,-2-1 0,-4-1 0,-6-10 0,-4 1 0,-1-8 0,-25-16 0,-20 35 0,-15 6 0,0 4 0,12 10 0,17 5 0,14 22 0,4 4 0</inkml:trace>
  <inkml:trace contextRef="#ctx0" brushRef="#br0" timeOffset="58189">30977 7254 24575,'-8'-31'0,"-3"2"0,-13-3 0,-1 7 0,-10 13 0,-30-3 0,20 11 0,-13 20 0,0 11 0,27-1 0,4 4-668,-16 16 0,4 4 668,20-5 0,7 0-237,4-8 0,4-2 237,0 36 0,28-8 0,0-25 0,24-3 0,4-30 0,-6-26 0,2-8 0,-14 5 0,-2-1-280,15-15 1,-6-2 279,-10-9 1263,-12 21-1263,-13 15 492,-5 3-492,-1 15 0,0 24 0,0 28 0,0-10 0,0 9-645,0 10 0,0 8 0,0-1 645,0-11 0,0-1 0,0 5 0,-1-4 0,-1 7 0,1 1 0,-1-2 0,0-6 0,0 6 0,-1-7 0,0 3-766,-2-6 0,-1 2 1,-2-1-1,1-4 766,-1-3 0,-2-3 0,0-3 0,-7 13 0,-1-5-133,-2-7 1,-1-5 132,-11 3 0,-5-26 0,-4-10 0,-16-13 1038,23-10 0,0-6-1038,-12-13 0,3-7 0,10 1 0,6-4 1718,-2-8 0,7-2-1718,17 2 0,10 0 0,14 0 0,9 1-112,-4 10 0,5 1 0,5 0 112,5 4 0,5 2 0,2 0 0,-3 1-447,1-5 1,-2 1-1,1 2 447,9 0 0,2 1 0,-7 1 0,-1-9 0,-8 7 0,8 11 0,-6-8 0,-33 32 0,-5 1 0,2 0 0</inkml:trace>
  <inkml:trace contextRef="#ctx0" brushRef="#br0" timeOffset="59580">31380 7237 24575,'-1'-8'0,"0"0"0,1 2 0,-2 2 0,0 0 0,-1 3 0,0 1 0,0 2 0,-2 6 0,-1 25 0,-4 21 0,-1 7 0,4-16 0,0 2-474,0 0 0,0 3 1,1-4 473,-1-6 0,1-3 0,1-1 0,-1 0-66,-7 32 66,-2-17 0,6-13 0,2-24 0,5-20 0,2-36 0,3 4 0,2-3 0,1-7 0,2-2-45,4-8 1,2 2 44,1 10 0,2 3 0,-1 1 0,2 2 32,6 2 1,1 4-33,11-9 0,13 2 0,-7 29 0,-1 3 0,7 4 0,11 10 0,-17 11 0,16 9 0,-29 19 0,-5-2 0,-14 6 0,-6 2 0,-4 2 0,-8 12 0,1-9 0,-5-15 0,-2-1 0,1 9 1511,-7 13-1511,13-38 0,4-11 0,0-9 0,3-6 0,0-15 0,0-4 0,0-13 0</inkml:trace>
  <inkml:trace contextRef="#ctx0" brushRef="#br0" timeOffset="60253">32281 6574 24575,'0'-10'0,"14"34"0,16 23 0,-9-9 0,4 8 0,-1-1 0,7 7 0,0 2-459,-6-5 0,1 3 0,-2-3 459,0 4 0,-2-3-794,-5 6 1,-2 1 793,-4 1 0,-3 0 0,-1-4 0,-5 2 0,-7-1 0,-6 4 0,0-3 0,-5 12 0,-2-1 0,0-14 0,-3 0 0,0-2 0,-7 15 0,-1-7 0,3-25 0,1-2-161,1 11 1,1-2 160,-9-6 0,10-1 0,12-22 921,6-23-921,-20-18 0,0-8 0,-20-12 0</inkml:trace>
  <inkml:trace contextRef="#ctx0" brushRef="#br0" timeOffset="69188">24542 15980 24575,'-32'48'0,"0"1"0,0 0 0,3-6 0,2-1 0,4-3 0,6-3 0,4-4 0,-4 10 0,9-5 0,2-13 0,6 7 0,-34 26 0,5-15 0,0-11 0,0-1 0</inkml:trace>
  <inkml:trace contextRef="#ctx0" brushRef="#br0" timeOffset="78848">25771 9904 24575,'0'-7'0,"-1"2"0,0 4 0,1 1 0,7-1 0,1 1 0,61-5 0,-24 3 0,-6-1 0,0-1 0,-3 2 0,-11 0 0,-4-1 0,8 2 0,-5 0 0,5 0 0,-6 1 0,1 0 0,-7 0 0</inkml:trace>
  <inkml:trace contextRef="#ctx0" brushRef="#br0" timeOffset="79190">25286 10726 24575,'31'0'0,"20"-1"0,8-2 0,-6-1 0,6-1-855,-7 1 0,7 0 0,0-1 1,-5 0 854,11-4 0,-2 1 0,-10 3 0,2 1 0,-5 0 0,-5-1 0,-5 2 0,-2 2 0,0 1 0,-3-1 0,1 0 0</inkml:trace>
  <inkml:trace contextRef="#ctx0" brushRef="#br0" timeOffset="80840">27179 9957 24575,'-11'-3'0,"3"-1"0,1-8 0,0 1 0,0-7 0,0 9 0,-4-5 0,5 10 0,-5-5 0,6 3 0,-5-1 0,1 2 0,-4-1 0,-1 3 0,-1-2 0,-1 2 0,-7 0 0,-10 1 0,-13 2 0,-6 14 0,-7 10 0,27-1 0,3 5-208,-2 10 0,1 4 208,-1 0 0,2 2-1249,3 11 0,3 4 1249,1 5 0,2 1 0,1 2 0,4 4-553,5-7 0,2 4 0,2-4 553,4-12 0,2-3 0,2 3 0,1 10 0,4 3 0,4-7 0,13-4 0,4-5 0,4 12 0,5-7 0,4-25 0,2-6 0,3 7 0,3-5 0,3-13 0,3-7 0,5-2 0,3-7 0,-14-6 0,2-5 0,-1-4 0,0-3 0,-1-4 0,-1-4 0,4-6 0,-1-5 0,-4-3 0,-3-5 0,-5-3 0,-2-2 0,-3-2 0,-4-1 0,-3-7 0,-10 12 0,-4-5 0,-1-2 0,-1 0 0,-1 5-1019,2-15 0,-2 4 1,-3-3 1018,-4 7 0,-2-4 0,-3 3 0,-4 8 0,-8-4 0,-8 9-376,-8 5 1,-6 6 375,-3 8 0,-7 5 0,-4 5 0,-6 3 0,3 2 0,-2 1 0,1 3 0,6 2 0,-3 1 0,8 2 0,-19 2 1721,23 0-1721,10 3 1441,6 18-1441,4 26 0,5 21 0,11-22 0,-1 1 0</inkml:trace>
  <inkml:trace contextRef="#ctx0" brushRef="#br0" timeOffset="81218">28508 9747 24575,'-6'-5'0,"-35"0"0,-9 28 0,6-2 0,0 8-2874,-2 18 1,4 8 2873,11-13 0,0 3 0,3 3 0,-1 8 0,2 3 0,3 1 0,2 3 0,3 1 0,3 0 0,3 2 0,3 0 0,4-2 0,1-6 0,4-1 0,5 0 0,12 11 0,7 2 0,2-8 0,7 0 0,5-6 0,-1-8 0,5 1 0,0-8-54,8-7 1,1-9 53,-1-4 0,1-4 183,-2-5 0,1-5 1,0-8-1,1-4 1,0-3-1,0 1 1</inkml:trace>
  <inkml:trace contextRef="#ctx0" brushRef="#br0" timeOffset="81775">29246 10399 24575,'-4'-1'0,"-2"1"0,4 4 0,-3 28 0,-3 27 0,-2 10 0,5-22 0,-2 2-634,-3 4 0,-1 4 0,1-8 634,-6 19 459,-1-16-459,8-26 0,14-60 0,8-13 0,8-12 0,-4 13 0,3-6 0,2 0 0,-1 2-292,4-5 1,-1 2 0,5-1 291,1 5 0,5-2 0,-1 3 0,-2 10 0,-1 8 0,0 6 0,10-4 0,-1 6 1377,0 13-1377,13 25 0,-15 14 0,-12 0 0,-4 5 0,-7 3 0,-4 3 0,0 13 0,-2 1 0,-2-10 0,-2 3 0,-3-1 0,-1 3 0,0-5-232,1-6 1,-1-2 231,-1 11 0,0-3 0,0-11 0,3-20 917,-1-2-917,3-12 0,11-28 0,5-8 0</inkml:trace>
  <inkml:trace contextRef="#ctx0" brushRef="#br0" timeOffset="82170">30442 9749 24575,'31'51'0,"-1"-1"0,0 8 0,-2 1 0,-4 1 0,-3 2-2269,-2 4 0,-3 1 2269,-4-3 0,-3-1 0,-2 5 0,-4-3 0,-1-10 0,-3-1-409,-4 7 0,-3-1 409,-3-5 0,-4-1 486,-6-5 0,-7 1-486,3-9 0,-4 1 0,0-3 0,-6 3 0,-1-3-322,-5 3 0,1-5 322,-11 3 1830,3-12-1830,1-5 0,4-7 0,2-6 0</inkml:trace>
  <inkml:trace contextRef="#ctx0" brushRef="#br0" timeOffset="85039">25105 13161 24575,'30'-7'0,"14"-8"0,18-3 0,-26 10 0,-1-1 0,25-5 0,7 10 0,-13-2 0,1 5 0,3 2 0,-15-2 0,-1 1-235,13 0 1,-3 0 234,6 0 0,-32 7 0,-11 1 0</inkml:trace>
  <inkml:trace contextRef="#ctx0" brushRef="#br0" timeOffset="85299">24945 13625 24575,'69'-8'0,"-36"1"0,3-3 0,27-4 0,4-3-1931,-12 3 1,-1-2 1930,3 0 0,0 1 0,-3 4 0,2 2 149,-8 4 1,2 1 0,-3 0 0,4-1 0,-2 2 0,10 2-1,0 0 1</inkml:trace>
  <inkml:trace contextRef="#ctx0" brushRef="#br0" timeOffset="85719">26694 12586 24575,'-55'-8'0,"1"15"0,19 4 0,-2 10 0,1 19 0,0 13 0,2 1-2726,4-9 0,2 1 0,-1 5 2726,-1 4 0,-1 7 0,1 1 0,4-3 0,0 6 0,5-1 0,2 5-198,6-16 1,2 4 0,2 2 0,1-1 0,3-2 197,2 1 0,3-3 0,3 1 0,3 2 72,3 0 1,2 4-1,3 1 1,2-5 0,1-7-73,5-2 0,1-6 0,4-3 0,4 2 0,4-1 0,-1-11 0,0-13 0,0-7 0,5-2 0,0-5 0,3-6 0,0-7 0,6-15 0,-1-9 0,0-10 0,1 0 0</inkml:trace>
  <inkml:trace contextRef="#ctx0" brushRef="#br0" timeOffset="86672">26660 12535 24575,'-1'-11'0,"-1"3"0,2 2 0,19 2 0,21 0 0,26 2 0,-2 19 0,3 9 0,-16-4 0,-1 5-909,-6 2 0,0 6 0,-5 2 909,1 19 0,-9 5 0,-5 3 0,-6 2 0,-9-19 0,-3 2 0,-1-1 0,2 21 0,-7-1 0,-13-4 0,-7 0 0,0 4 0,-7-2 0,1-26 0,-5-1 0,-1 0 0,-2 3 0,-1 2 0,-1-1 0,0 2 0,0 0 0,-1-5 0,-14-1 0,0-1-189,7 16 1,-3-3 188,-15-20 0,-1-3 0,16 5 0,0 0-436,-12 2 1,1-4 435,-1 1 0,19-6 0,10-5 2535,10 7-2535,6 1 413,12 3-413,29-12 0,28-25 0,-14-2 0,-1-1 0</inkml:trace>
  <inkml:trace contextRef="#ctx0" brushRef="#br0" timeOffset="87123">28320 12432 24575,'-16'-21'0,"-7"7"0,-14 9 0,-5 35 0,-8 23 0,4 1 0,16-14 0,5 2 0,-3 3-763,-2-1 0,-3 4 1,-2 3-1,4 0 0,5-1 763,5 2 0,6-2 0,2 3 0,1 3 0,1 5 0,1 6 0,1 2 0,1-2 0,1-6 0,1 8 0,1-6 0,3 4 0,1-1 0,1 6 0,4-3 0,4-15 0,10-10 0,5-11 60,7-7 1,4-6-61,6-5 0,3-6 0,8-4 0,1-8 0,3-20 0,0-9 0,4-4 0,0-1 0</inkml:trace>
  <inkml:trace contextRef="#ctx0" brushRef="#br0" timeOffset="87640">28652 12711 24575,'56'-17'0,"3"6"0,-13 16 0,9 6 0,-5 1 0,-2 1 0,-3 4 0,11 15 0,-9 9-1463,-26-6 1,-12 5 1462,-9 13 0,-11 4 0,-4-9 0,-5 2 0,-4-1 0,-5-1 0,-4-1 0,-2 0-1183,-6 8 1,-4 1 0,0-4 1182,4-11 0,-1-3 0,0-1 0,3 0 0,0-2 0,2-2 452,-4 3 1,3-4-453,-15 12 0,26-9 0,17-6 1194,4 10-1194,22 0 0,21 2 0,-3-21 0,5-1 1269,15 3 0,6-4-1269,-12-9 0,2-4 0,1 1-927,6 2 1,0-1-1,1-4 927,3-7 0,0-5 0,-1 1 0,-3 4 0,-1 0 0,-2-4 0,-2-6 0,-1-5 0,-5 1 0,-1-4 0,-6-2 0,-8-7 0,-1 0 0</inkml:trace>
  <inkml:trace contextRef="#ctx0" brushRef="#br0" timeOffset="88291">29571 11885 24575,'4'-14'0,"0"6"0,-4 28 0,0 13 0,-2 27 0,-5-4 0,-2-15 0,2-15 0,3-28 0,5-15 0,18-33 0,2-8 0,-3 28 0,3 0 0,1-1 0,1 3 0,23-18 0,-19 22 0,0 0 0,16-9 0,-2 12 0,-9 16 0,-7 10 0,-9 23 0,-3 10 0,-6 2 0,-3 4-795,-1 5 1,-1 4 0,-2-2 794,-2 11 0,-2-1-398,-1-13 0,-1 2 1,2-6 397,-2 23 0,1-4 0,5-48 0,2-9 0,2-10 0,2-8 0</inkml:trace>
  <inkml:trace contextRef="#ctx0" brushRef="#br0" timeOffset="88817">30674 12028 24575,'41'50'0,"-1"1"0,1-1 0,-4 0 0,-1 2 0,-4 3 0,-8-1 0,-3 4 0,-2 2 0,-3-2-1926,-1 10 0,-3-1 0,-1 5 1926,-1-15 0,0 3 0,-1 1 0,-3 0 0,-3-3-962,-4 2 0,-5-2 1,-2 0-1,-2 0 962,0 5 0,-2 0 0,-2 0 0,-3-1 0,-3-1 0,-3 0 0,-2-1 0,0 0 0,-2 2 0,-1 0 0,-1 0 0,-1-3 0,2-5 0,-1-2 0,-1-1 0,0-4 63,-6 3 1,-1-4 0,1-1-64,5-4 0,2-2 0,0-7 0,-3-12 0,3-3 0,-6 19 1991,22-32-1991,11-15 0,1-36 0,1-19 0</inkml:trace>
  <inkml:trace contextRef="#ctx0" brushRef="#br0" timeOffset="102087">16723 16925 24575,'0'11'0,"0"-1"0,0-7 0,0 1 0,0-3 0,0 2 0,0 1 0,-2 15 0,0-2 0,-6 29 0,3-21 0,-2 11 0,4-19 0,-1 6 0,0 0 0,-2 8 0,-2 12 0,2 4 0,-2-11 0,6 5 0,-1-34 0,1 17 0,1-4 0,-1 15 0,-3-10 0,4 7 0,-7-11 0,3 18 0,0-10 0,-1 36 0,1-27 0,1 6 0,-2 0 0,4-30 0,-5 17 0,4-3 0,-10 7 0,5 15 0,-2-15 0,-1-1 0,2 12 0,-6 1 0,9-25 0,0-3 0,3-2 0,0 2 0,-1 0 0,0-4 0,0 10 0,2-3 0,0 7 0,-2 2 0,0 0 0,-5 29 0,5-25 0,-1 27 0,3-37 0,1 5 0,-1 4 0,1-5 0,1 14 0,0 6 0,0-19 0,0 8 0,0-24 0,0 8 0,0 0 0,0 8 0,0-5 0,0 0 0,0-1 0,0 14 0,0 29 0,0-17 0,0 15 0,0-31 0,0 9 0,0-2 0,0 6 0,0-14 0,0-1 0,0-6 0,0 3 0,0 4 0,0 5 0,0 14 0,0-6 0,0 20 0,0-9 0,0 7 0,1-5 0,0-20 0,0-5 0,-1-14 0,1-2 0,0 8 0,0-8 0,0 19 0,0-1 0,0 19 0,0-3 0,-1 0 0,0-6 0,0 4 0,0-9 0,0-1 0,0 14 0,0-16 0,0-1 0,0 7 0,0-6 0,0 12 0,0-11 0,0 0 0,0-12 0,0-6 0,0-5 0,0 32 0,-1-11 0,1 18 0,-2 1 0,2-17 0,-1 30 0,-1-24 0,-1 5 0,-1-11 0,-4 28 0,1-19 0,1-13 0,0 1 0,-1 18 0,3-24 0,-1 15 0,5-16 0,-5 27 0,4-8 0,-1-1 0,2-16 0,0-7 0,0 5 0,0-1 0,0 35 0,0-14 0,0-9 0,0 0 0,0 16 0,0-16 0,0-9 0,0-11 0,0 13 0,0 4 0,0 4 0,0-10 0,0 5 0,0-5 0,0 6 0,0-10 0,0-10 0,0 8 0,0-18 0,0 26 0,0-16 0,0 20 0,0-13 0,0-3 0,0-7 0,0-2 0,0-7 0,0 7 0,0-5 0,0 4 0,0 0 0,0-2 0,0-3 0,0-2 0,0-2 0,0-14 0,0-32 0,1-2 0,0-7 0,0-14 0,-1-5 0,1 15 0,0 0 0,0-1 0</inkml:trace>
  <inkml:trace contextRef="#ctx0" brushRef="#br0" timeOffset="105367">17274 15516 24575,'0'16'0,"0"-3"0,1 7 0,0-10 0,0-1 0,0 2 0,-1-7 0,0 8 0,0-8 0,1-1 0,-1-1 0,1 10 0,-1 37 0,0-3 0,0 22 0,0-11 0,0 6 0,0 3 0,0-24 0,0 0 0,0 27 0,0-25 0,0 1 0,1-1 0,0 1 0,1 0 0,0 0 0,1 1 0,0 0-578,0 0 1,0 0 577,-1-3 0,1 0-146,1 0 1,0-1 145,3 14 0,2-12 0,-3-16 0,-2-4 0,-2 43 0,-2-14 568,0-15 1,0 0-569,0 23 0,0-2 154,0-23 1,0 1-155,0 30 0,-3-14 0,1 0 0,1 16-635,-1-13 0,-1 1 635,3 11-511,0-1 511,-4-4 0,-5 5 0,4-29 0,0-1 0,-8 28 0,8-11 0,2-17 0,1-1 0,1 18 0,0-17 0,1 1 0,0 19 0,0 0 0,0-21 0,0 3 0,0 25 0,0 2-658,0-17 0,0-1 658,0 9 0,0-1 0,0 12 1148,0-37-1148,0 8 507,1-4-507,0 20 0,0 12 0,-1-32 0,1 0 0,0 32 721,0-29 0,1-2-721,-1 14 0,1 5 0,-1-19 0,1-12 0,-1 10 0,0-9 0,-1 12 0,0-1 0,0 8 0,0 0 0,0 10 0,-3 11 0,3-11 0,0 2 0,-2-18 0,1 0 0,1 13 0,0 0 0,0-8 0,0-1 0,0-7 0,0 0 0,0 11 0,0-1 0,0 10 0,0-3 0,0 1 0,0 8 0,0 9 0,0-16 0,0-3 0,0-15 0,0 1 0,0 20 0,0-7 0,1 4 0,2-5 0,0-1 0,-2-8 0,1 0 0,1 9 0,0 1 0,-2-2 0,-2 0 0,2-5 0,0 0 0,-1 5 0,0-1 0,0-4 0,0-2 0,0 16 0,0-22 0,0 1 0,0 0 0,0-1 0,0 22 0,0 12 0,-1-2 0,0-26 0,0 1 0,-1-31 0,2-7 0,-1 2 0,1 0 0,-1 4 0,-2 20 0,2-2 0,-1 8 0,1-11 0,1-5 0,-1-2 0,1 3 0,0-4 0,0-4 0,0-7 0,0 14 0,0-5 0,0 6 0,0-9 0,0-10 0,0 0 0,-20-2 0,-5-2 0</inkml:trace>
  <inkml:trace contextRef="#ctx0" brushRef="#br0" timeOffset="107036">16127 23138 24575,'0'-7'0,"0"1"0,0-1 0,-1 4 0,0-2 0,0 2 0,0-2 0,-5 1 0,1 1 0,-3 3 0,6-1 0,-3 0 0,3 0 0,-2 17 0,2 26 0,2 21 0,1-20 0,1 1 0,0-1 0,0 0-632,2 2 0,0 1 632,3 1 0,1-1 0,5 23 0,-2-13 0,-3-38 0,-7-15 0,1-37 0,-2-36-847,0 23 1,0-4 846,0-4 0,0 0 0,1 5 0,1 1 576,-2 7 1,2 2-577,1-2 0,0 4 0,-1-11 0,1 2 0,-3 32 0,0 1 1804,0 7-1804,1 3 0,6 2 0,12 24 0,-1 4 0,10 19 0,-10 6 0,1 9 0,-5-4 0,-6-21 0,-1 1 0,0 0 0,-2 0 0,4 24 0,-2-10 0,-7-30 0,1-13 0,0-5 0,0 8 0,0-6 0,5 2 0,0 3 0,4-7 0,-2 5 0</inkml:trace>
  <inkml:trace contextRef="#ctx0" brushRef="#br0" timeOffset="107374">16546 23464 24575,'0'-7'0,"0"13"0,1 30 0,-1 16 0,2 9 0,-1-11 0,3-14 0,-2-5 0,1-7 0,0-5 0,-1-12 0,7-4 0,-6 0 0,13-18 0,-1-2 0</inkml:trace>
  <inkml:trace contextRef="#ctx0" brushRef="#br0" timeOffset="108659">17209 23208 24575,'0'0'0</inkml:trace>
  <inkml:trace contextRef="#ctx0" brushRef="#br0" timeOffset="110087">17295 23201 24575,'0'-12'0,"0"1"0,0-12 0,0 11 0,-1-3 0,1 12 0,-2 2 0,-6 0 0,-2 6 0,-7 3 0,0 13 0,-6 13 0,4 2 0,-6 14 0,7-5 0,2 1 0,4-10 0,3-4 0,4-19 0,1 4 0,3-12 0,1 2 0,-2-2 0,2 11 0,-2 4 0,2-1 0,-3 9 0,1-18 0,-1 4 0,2-11 0,7-4 0,9-4 0,8-3 0,21-13 0,-12 6 0,14-12 0,-18 16 0,-4-6 0,-10 8 0,-4 2 0,-7 0 0,0 3 0,1-9 0,-3-7 0,4 3 0,-4-1 0,0-8 0,-1 7 0,0-14 0,-3 12 0,-11-2 0,-8-1 0,-8-1 0,-1 6 0,12 7 0,6 8 0,11-3 0,2-3 0,0-5 0,0-3 0</inkml:trace>
  <inkml:trace contextRef="#ctx0" brushRef="#br0" timeOffset="110754">17474 23051 24575,'0'5'0,"4"23"0,-3 29 0,3-17 0,0 2 0,0 2 0,0 0 0,0 0 0,-1-2 0,5 25 0,-3-8 0,-3-26 0,0-4 0,-1-20 0,-1-25 0,1-54 0,-1 28 0,0-3 0,0-8 0,0 1 0,0 9 0,1 3 0,6-25 0,5 19 0,3 1 0,7-13 0,-7 20 0,0 6 0,-3 13 0,-8 10 0,4 9 0,-5-1 0,17 37 0,0 17 0,-6 0 0,1-8 0,3 8 0,-5-6 0,-6 19 0,11 1 0,-13-27 0,0-4 0,4-1 0,1 24 0,-2-46 0,1-7 0</inkml:trace>
  <inkml:trace contextRef="#ctx0" brushRef="#br0" timeOffset="111032">17838 23404 24575,'-13'-7'0,"5"-2"0,3-7 0,14-6 0,11-12 0,8 6 0,3 1 0,19-10 0,-10 11 0,0 6 0,-4 10 0,3 1 0,-25 9 0,-4 11 0,-7 1 0,-2 11 0</inkml:trace>
  <inkml:trace contextRef="#ctx0" brushRef="#br0" timeOffset="111264">18027 23058 24575,'-6'-4'0,"0"37"0,4 18 0,1-7 0,-1 4-915,2-1 0,0-1 915,3-4 0,1-2-16,1 0 1,2-3 15,10 25 0,5-18 0,-2-8 0</inkml:trace>
  <inkml:trace contextRef="#ctx0" brushRef="#br0" timeOffset="111887">18264 22927 24575,'0'11'0,"0"25"0,0 19 0,1-18 0,1 2 0,1 29 0,3-1 0,1-16 0,-3-16 0,4-16 0,-8-30 0,3-46 0,-2 20 0,0-5 0,2-7 0,2-4 0,0 2 0,3-6 0,3 0 0,1 4 0,2-3 0,0 8 0,-1 11 0,-1 5 0,4-4 0,-2 6 0,-6 17 0,4 12 0,6 57 0,0-5 0,-6 1 0,-1 3 0,-2-14 0,-2-1-276,0 4 0,0-1 276,7 20 0,-2-2 0,-3-25 0,2-3 0,-7 0 0,2-8 0,-2 9 0,-2-13 0,1 1 0</inkml:trace>
  <inkml:trace contextRef="#ctx0" brushRef="#br0" timeOffset="112142">18736 23200 24575,'5'-1'0,"12"52"0,0 2-847,-4-4 0,-2 1 847,-1 16 340,5-3-340,-11-20 82,10 8 0,-12-27 1,2 2-1</inkml:trace>
  <inkml:trace contextRef="#ctx0" brushRef="#br0" timeOffset="113438">16480 20715 24575,'-12'0'0,"1"0"0,4 0 0,3 2 0,10-2 0,21 2 0,19 1 0,3-3 0,4 0 0,-13 1 0,1 1-455,17-2 0,-1 0 455,10-2-138,-28 0 1,-2 0 137,3-1 0,2-1 0,-30 4 0,-2-1 0,-2 1 896,10 0-896,-6-1 289,4 1-289,-7-2 0,-5 2 0,2 0 0,4-1 0,-4-2 0,5 2 0,-7-1 0,1 2 0,-4 0 0</inkml:trace>
  <inkml:trace contextRef="#ctx0" brushRef="#br0" timeOffset="113990">17030 20565 24575,'-15'0'0,"4"0"0,5 0 0,11 2 0,9 1 0,6 4 0,12-2 0,-3 12 0,1-4 0,-5 5 0,-11-4 0,-4 4 0,-8-4 0,0 15 0,-6 8 0,-6 9 0,-13 11 0,-3 2 0,-2-15 0,7 0 0,10-28 0,1-2 0,8-14 0,-1 0 0</inkml:trace>
  <inkml:trace contextRef="#ctx0" brushRef="#br0" timeOffset="114698">16686 20325 24575,'-6'-8'0,"0"1"0,3 7 0,-6 4 0,-6 8 0,-10 3 0,-8 18 0,0-7 0,0 21 0,5-8 0,4 7 0,2-6 0,8-6 0,2-14 0,5-6 0,5-11 0,-1-1 0,3 18 0,7 8 0,6 7 0,3 2 0,13 14 0,-9-17 0,1-4 0,13-4 0,-16-12 0,-1-5 0,-13-3 0,-1-5 0,-1 2 0,3-3 0,2 4 0,4-1 0,7 6 0,5-6 0,6 1 0</inkml:trace>
  <inkml:trace contextRef="#ctx0" brushRef="#br0" timeOffset="116763">17591 20269 24575,'0'-8'0,"0"2"0,1-13 0,6-3 0,-1-12 0,2 3 0,-5 11 0,-3 10 0,0 11 0,0 5 0,0 1 0,-11 28 0,-22 20 0,18-22 0,-1 2 0,-13 15 0,1-1 0,3 15 0,-4-6 0,19-32 0,8-20 0,11-6 0,12 0 0,16 0 0,10 0 0,9-2 0,6-1 0,-3-2 0,-2-4 0,-17 1 0,-9 0 0,-16 2 0,-5 3 0,-7 1 0,-2-16 0,-2-1 0,-20-22 0,3 14 0,-16-5 0,4 8 0,1-2 0,1-8 0,0 3 0,4-30 0,8 35 0,1-20 0,11 42 0,0-8 0,2 3 0</inkml:trace>
  <inkml:trace contextRef="#ctx0" brushRef="#br0" timeOffset="117454">17968 20081 24575,'1'18'0,"5"17"0,1 6 0,-2-7 0,1 2 0,3 18 0,0 0 0,4 12 0,-6-21 0,0-10 0,-3-22 0,-2-14 0,0-28 0,2-24 0,1-7 0,0 18 0,0-1 0,3-23 0,4 2 0,3 21 0,3 8 0,5 3 0,13-17 0,-9 44 0,-7-2 0,2 8 0,4 32 0,-8-1 0,0 7 0,-2 3 0,0 13 0,2 8 0,-10-29 0,-2-16 0,-3-8 0,1-10 0,-2 1 0,1 0 0,-2-1 0,0 0 0</inkml:trace>
  <inkml:trace contextRef="#ctx0" brushRef="#br0" timeOffset="119046">16516 17044 24575,'12'0'0,"1"0"0,-2 0 0,-4 0 0,-3 0 0,-72 0 0,30 0 0,-10 0 0,-3 0 0,-6 0 0,5 0 0,11 0 0,0 0 0,-7 0 0,-15 0 0,58 0 0,27-2 0,30-1 0,15-3 0</inkml:trace>
  <inkml:trace contextRef="#ctx0" brushRef="#br0" timeOffset="120330">12920 16567 24575,'-22'0'0,"5"0"0,11 0 0,4-3 0,1 1 0,23-4 0,28-6 0,10-4 0,-9 4 0,3-1-905,2 1 0,4-1 0,-3 1 905,7-1 0,-3 3 0,-3 2 0,-1 2-479,-3-2 0,-2 2 479,-11 2 0,-3 1 0,13-5 0,-46 56 0,-28-24 0,-2 7 0,0 0 0</inkml:trace>
  <inkml:trace contextRef="#ctx0" brushRef="#br0" timeOffset="120571">13320 16598 24575,'-23'-5'0,"-10"16"0,-6 42 0,17-12 0,1 4-878,2 7 1,3 3 877,7-9 0,1 2 0,2-1-1029,-1 13 0,2 0 1029,1 7 0,3 1 0,2 3 0,4-4 0,-2-21 0,3-2 176,5 8 0,6-9 0,9-23 1,11-10-1</inkml:trace>
  <inkml:trace contextRef="#ctx0" brushRef="#br0" timeOffset="120890">14228 16495 24575,'-42'-8'0,"-5"2"0,-10 22 0,17 24 0,-1 18 0,4-4 0,6-8 0,2 3-204,4-1 1,-1 8 0,3 0 0,6-5 203,8 11 0,8-6 0,2-9 0,4-1 0,5 0 0,5-3 0,21 12 40,-3-34 0,3-5 0,15 11 0,14-17 0</inkml:trace>
  <inkml:trace contextRef="#ctx0" brushRef="#br0" timeOffset="121396">14181 16931 24575,'-7'-3'0,"0"13"0,1 27 0,1 28 0,2-21 0,1 3 0,-2 3 0,0 2 0,2 0 0,0 0 0,-2-6 0,2-2 0,2 23 0,0-33 0,0-57 0,6-45 0,1 16 0,2-3 0,0-4 0,4 2 0,3 7 0,3 4-313,0 5 0,2 4 313,22-11 0,0-2 0,8 14 0,-23 12 0,3 16 0,-20 32 0,-7 25 0,-1-14 0,-1 2 0,-2 0 0,0 0 0,1 30 626,5-19-626,1-8 0,1-13 0,-1 7 0,-5-15 0,5 3 0,-2-7 0</inkml:trace>
  <inkml:trace contextRef="#ctx0" brushRef="#br0" timeOffset="121617">14672 17197 24575,'8'18'0,"-2"1"0,6 31 0,-9-20 0,8 17 0,-11-30 0,1-5 0,-1-4 0</inkml:trace>
  <inkml:trace contextRef="#ctx0" brushRef="#br0" timeOffset="121859">14885 16578 24575,'27'6'0,"9"8"0,15 17 0,1 12 0,-8 1 0,-26-1 0,-6 4 0,-2 24-1772,-19-7 1,-9 3 1771,-6-8 0,-8-2 0,5-14 0,-3 1 0,-2-4 0,-17 10 0,-3-4 0,-2-9 0,1 1 0</inkml:trace>
  <inkml:trace contextRef="#ctx0" brushRef="#br0" timeOffset="122878">12681 14717 24575,'-16'-1'0,"2"-6"0,2-1 0,2-9 0,3-2 0,1 3 0,-1 3 0,3 9 0,12 4 0,48-3 0,-11 0 0,5-1-1177,1 0 0,4-2 1,1-1 1176,0-2 0,2-1 0,0 0 0,2 2 0,0 0 0,2-1 0,-8-1 0,2-2 0,-1 1 0,-4 2 0,18-1 0,-4 1 0,-14-1 0,0 0 0,-11 8 0,-2 19 0,-39 22 0,-21 24 0</inkml:trace>
  <inkml:trace contextRef="#ctx0" brushRef="#br0" timeOffset="123152">13308 14621 24575,'-50'16'0,"5"7"0,19 1 0,3 6 0,4 10 0,3 8 0,1 7 0,1 6 0,2-1-820,5-12 1,2-2 0,0 2 819,-1 14 0,1 2 0,4-6 0,6-7 0,4-7 0,12 22 196,6-10 0,10-28 0,-1 3 0</inkml:trace>
  <inkml:trace contextRef="#ctx0" brushRef="#br0" timeOffset="123469">14084 14389 24575,'10'-39'0,"-3"3"0,-7 35 0,-14-2 0,-11 16 0,-18 24 0,16-5 0,2 5-205,-1 11 1,2 3 204,3-4 0,3 3 0,8 7 0,3 7 0,1-7 0,-1-10 0,3 0 0,10 18 0,6 8 0,3-12-753,1-22 1,5-4 752,17 20 0,8-9 0,-6-29 0,2-9 0,3-3 0,2-5 0,-1-9 0,0 0 0</inkml:trace>
  <inkml:trace contextRef="#ctx0" brushRef="#br0" timeOffset="124935">14472 14734 24575,'-2'-4'0,"-16"0"0,-14 21 0,-8 8 0,-4 6 0,6 2 0,0 2-781,-10 10 1,2 0 780,18-14 0,3-3 379,-10 15-379,18-17 0,5-13 0,13-3 0,12-5 0,13 0 1182,18 3-1182,10 0 0,7-5 0,-1 0 0,3-4 0,-4-15 0,-22-1 0,-2-4 0,17-27 0,-24 12 0,-5-1 0,-6-10 0,-5-3 0,-17 17 0,-36-10 0,-4 15 0,9 6 0,-1 1 0,-14 1 0,9 0 0,19 7 0,16 9 0,17 1 0,16 3 0</inkml:trace>
  <inkml:trace contextRef="#ctx0" brushRef="#br0" timeOffset="125454">14843 14619 24575,'12'0'0,"1"8"0,1 8 0,-3 17 0,-1 24 0,-8 1 0,1-15 0,-1 0 0,-2 25 0,0 2 0,0-18 0,-1-18 0,0-9 0,0-21 0,0-71 0,1 5 0,0 6 0,1 2 0,1-2 0,0 22 0,3 23 0,-1 8 0,4 2 0,1 11 0,8 20 0,-1 10 0,1 22 0,-6-19 0,-2 6 0,0-13 0,-2 10 0,5-10 0,-3 3 0</inkml:trace>
  <inkml:trace contextRef="#ctx0" brushRef="#br0" timeOffset="125742">15171 14941 24575,'-1'-6'0,"7"-1"0,34-3 0,-2-4 0,26-3 0,-12-4 0,-15 8 0,-4 1 0,-17 8 0</inkml:trace>
  <inkml:trace contextRef="#ctx0" brushRef="#br0" timeOffset="125957">15343 14670 24575,'-3'22'0,"1"25"0,2-7 0,0 7 0,-1 3 0,-2 5 0,1-3 0,-1 5 0,0 0 0,-1-7 0,0 1 0,1-1 0</inkml:trace>
  <inkml:trace contextRef="#ctx0" brushRef="#br0" timeOffset="126846">15598 14640 24575,'-3'-7'0,"0"1"0,1 4 0,2 58 0,-2-6 0,2 4 0,0 1 0,0 16 0,0-5 0,3-37 0,-2-16 0,4-43 0,5-24 0,-2 12 0,1-2 0,1 1 0,2 0 0,11-23 0,-2 18 0,-3 25 0,-4 0 0,0 7 0,-6 8 0,-1 1 0,-6 11 0,2 12 0,3 17 0,5 19 0,0-11 0,1 2 0,6 22 0,-6-26 0,0-2 0,1 10 0</inkml:trace>
  <inkml:trace contextRef="#ctx0" brushRef="#br0" timeOffset="127069">15998 14914 24575,'1'20'0,"3"2"0,5 13 0,1 6 0,4-6 0,-7 11 0,-2-17 0,-5 6 0,0-14 0,0-2 0</inkml:trace>
  <inkml:trace contextRef="#ctx0" brushRef="#br0" timeOffset="127375">16320 14286 24575,'32'35'0,"0"-1"0,0 1 0,-1 1 0,-2-4 0,-1 2 0,8 17 0,-3 1 0,-11-12 0,-4 2-610,6 18 1,-9 3 609,-22-10 0,-9 0 0,1-10 0,-4 2 0,-3-1 0,-7 1 0,-4-1 0,-3 0 0,-6 3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84200" y="558800"/>
            <a:ext cx="11823700" cy="7086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704698" y="590550"/>
            <a:ext cx="5806884" cy="850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3000">
                <a:solidFill>
                  <a:srgbClr val="0433FF"/>
                </a:solidFill>
              </a:defRPr>
            </a:lvl2pPr>
            <a:lvl3pPr>
              <a:defRPr sz="2400">
                <a:solidFill>
                  <a:srgbClr val="FF9300"/>
                </a:solidFill>
              </a:defRPr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>
                <a:latin typeface="Palatino"/>
                <a:ea typeface="Palatino"/>
                <a:cs typeface="Palatino"/>
                <a:sym typeface="Palatino"/>
              </a:defRPr>
            </a:lvl1pPr>
            <a:lvl2pPr marL="787400" indent="-393700">
              <a:spcBef>
                <a:spcPts val="1800"/>
              </a:spcBef>
              <a:buSzPct val="65000"/>
              <a:defRPr sz="3000">
                <a:latin typeface="Palatino"/>
                <a:ea typeface="Palatino"/>
                <a:cs typeface="Palatino"/>
                <a:sym typeface="Palatino"/>
              </a:defRPr>
            </a:lvl2pPr>
            <a:lvl3pPr marL="1181100" indent="-393700">
              <a:spcBef>
                <a:spcPts val="1800"/>
              </a:spcBef>
              <a:buSzPct val="65000"/>
              <a:defRPr sz="3000">
                <a:latin typeface="Palatino"/>
                <a:ea typeface="Palatino"/>
                <a:cs typeface="Palatino"/>
                <a:sym typeface="Palatino"/>
              </a:defRPr>
            </a:lvl3pPr>
            <a:lvl4pPr marL="1574800" indent="-393700">
              <a:spcBef>
                <a:spcPts val="1800"/>
              </a:spcBef>
              <a:buSzPct val="65000"/>
              <a:defRPr sz="3000">
                <a:latin typeface="Palatino"/>
                <a:ea typeface="Palatino"/>
                <a:cs typeface="Palatino"/>
                <a:sym typeface="Palatino"/>
              </a:defRPr>
            </a:lvl4pPr>
            <a:lvl5pPr marL="1968500" indent="-393700">
              <a:spcBef>
                <a:spcPts val="1800"/>
              </a:spcBef>
              <a:buSzPct val="65000"/>
              <a:defRPr sz="3000"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680200" y="635000"/>
            <a:ext cx="5829301" cy="3517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Webdings"/>
          <a:ea typeface="Webdings"/>
          <a:cs typeface="Webdings"/>
          <a:sym typeface="Webding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清华大学出版社 2018- 程振波等"/>
          <p:cNvSpPr txBox="1">
            <a:spLocks noGrp="1"/>
          </p:cNvSpPr>
          <p:nvPr>
            <p:ph type="body" idx="13"/>
          </p:nvPr>
        </p:nvSpPr>
        <p:spPr>
          <a:xfrm>
            <a:off x="508000" y="6086451"/>
            <a:ext cx="7200900" cy="527098"/>
          </a:xfrm>
          <a:prstGeom prst="rect">
            <a:avLst/>
          </a:prstGeom>
        </p:spPr>
        <p:txBody>
          <a:bodyPr/>
          <a:lstStyle/>
          <a:p>
            <a:r>
              <a:t>清华大学出版社 2018- 程振波等</a:t>
            </a:r>
          </a:p>
        </p:txBody>
      </p:sp>
      <p:pic>
        <p:nvPicPr>
          <p:cNvPr id="134" name="Image" descr="Image"/>
          <p:cNvPicPr>
            <a:picLocks noGrp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35" name="算法分析与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算法分析与设计</a:t>
            </a:r>
          </a:p>
        </p:txBody>
      </p:sp>
      <p:sp>
        <p:nvSpPr>
          <p:cNvPr id="136" name="第一章 引言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第一章 引言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算法属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rPr lang="zh-CN" altLang="en-CN" dirty="0"/>
              <a:t>如何</a:t>
            </a:r>
            <a:r>
              <a:rPr lang="zh-CN" altLang="en-US" dirty="0"/>
              <a:t>描述</a:t>
            </a:r>
            <a:r>
              <a:rPr dirty="0" err="1"/>
              <a:t>算法</a:t>
            </a:r>
            <a:endParaRPr dirty="0"/>
          </a:p>
        </p:txBody>
      </p:sp>
      <p:sp>
        <p:nvSpPr>
          <p:cNvPr id="158" name="正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CN" dirty="0"/>
              <a:t>自然</a:t>
            </a:r>
            <a:r>
              <a:rPr lang="zh-CN" altLang="en-US" dirty="0"/>
              <a:t>语言</a:t>
            </a:r>
            <a:endParaRPr lang="en-US" altLang="zh-CN" dirty="0"/>
          </a:p>
          <a:p>
            <a:r>
              <a:rPr lang="zh-CN" altLang="en-US" dirty="0"/>
              <a:t>伪代码</a:t>
            </a:r>
            <a:endParaRPr lang="en-US" altLang="zh-CN" dirty="0"/>
          </a:p>
          <a:p>
            <a:r>
              <a:rPr lang="zh-CN" altLang="en-US" dirty="0"/>
              <a:t>高级程序设计语言</a:t>
            </a:r>
            <a:endParaRPr lang="en-US" altLang="zh-CN" dirty="0"/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357388-18E7-FC4D-A105-4D733396F06C}"/>
                  </a:ext>
                </a:extLst>
              </p14:cNvPr>
              <p14:cNvContentPartPr/>
              <p14:nvPr/>
            </p14:nvContentPartPr>
            <p14:xfrm>
              <a:off x="1522440" y="2812680"/>
              <a:ext cx="11174400" cy="682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357388-18E7-FC4D-A105-4D733396F0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3080" y="2803320"/>
                <a:ext cx="11193120" cy="684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4882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效率的定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效率的定义</a:t>
            </a:r>
          </a:p>
        </p:txBody>
      </p:sp>
      <p:sp>
        <p:nvSpPr>
          <p:cNvPr id="161" name="用函数T来表示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用函数T来表示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函数T的自变量为n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n是输入数据的规模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93E444-B95D-CC49-BEDB-65E839F68C43}"/>
                  </a:ext>
                </a:extLst>
              </p14:cNvPr>
              <p14:cNvContentPartPr/>
              <p14:nvPr/>
            </p14:nvContentPartPr>
            <p14:xfrm>
              <a:off x="2354400" y="1063080"/>
              <a:ext cx="10491120" cy="854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93E444-B95D-CC49-BEDB-65E839F68C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5040" y="1053720"/>
                <a:ext cx="10509840" cy="856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常见时间复杂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常见时间复杂度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3702050"/>
            <a:ext cx="9779000" cy="520700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B3169B-703D-5C48-81CE-136A064A5A23}"/>
                  </a:ext>
                </a:extLst>
              </p14:cNvPr>
              <p14:cNvContentPartPr/>
              <p14:nvPr/>
            </p14:nvContentPartPr>
            <p14:xfrm>
              <a:off x="1936800" y="1869840"/>
              <a:ext cx="9813240" cy="6693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B3169B-703D-5C48-81CE-136A064A5A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7440" y="1860480"/>
                <a:ext cx="9831960" cy="671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小结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小结</a:t>
            </a:r>
          </a:p>
        </p:txBody>
      </p:sp>
      <p:sp>
        <p:nvSpPr>
          <p:cNvPr id="167" name="算法是一系列有限的操作步骤，这些步骤将输入转换为特定输出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算法是一系列有限的操作步骤，这些步骤将输入转换为特定输出</a:t>
            </a:r>
            <a:endParaRPr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算法最重要的属性</a:t>
            </a:r>
            <a:endParaRPr dirty="0"/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正确和高效</a:t>
            </a:r>
            <a:endParaRPr dirty="0"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度量算法效率的函数</a:t>
            </a:r>
            <a:r>
              <a:rPr dirty="0"/>
              <a:t> T(n)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指数时间</a:t>
            </a:r>
            <a:endParaRPr dirty="0"/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线性时间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80D7BC-3FD8-FD40-ADBE-BB6EF0F952B0}"/>
                  </a:ext>
                </a:extLst>
              </p14:cNvPr>
              <p14:cNvContentPartPr/>
              <p14:nvPr/>
            </p14:nvContentPartPr>
            <p14:xfrm>
              <a:off x="1356120" y="2943720"/>
              <a:ext cx="10309680" cy="5371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80D7BC-3FD8-FD40-ADBE-BB6EF0F952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6760" y="2934360"/>
                <a:ext cx="10328400" cy="539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《算法设计与分析（Python）》"/>
          <p:cNvSpPr txBox="1">
            <a:spLocks noGrp="1"/>
          </p:cNvSpPr>
          <p:nvPr>
            <p:ph type="body" idx="13"/>
          </p:nvPr>
        </p:nvSpPr>
        <p:spPr>
          <a:xfrm>
            <a:off x="508000" y="3495651"/>
            <a:ext cx="7200900" cy="527098"/>
          </a:xfrm>
          <a:prstGeom prst="rect">
            <a:avLst/>
          </a:prstGeom>
        </p:spPr>
        <p:txBody>
          <a:bodyPr/>
          <a:lstStyle/>
          <a:p>
            <a:r>
              <a:t>《算法设计与分析（Python）》</a:t>
            </a:r>
          </a:p>
        </p:txBody>
      </p:sp>
      <p:sp>
        <p:nvSpPr>
          <p:cNvPr id="170" name="寻找局部高点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寻找局部高点</a:t>
            </a:r>
          </a:p>
        </p:txBody>
      </p:sp>
      <p:sp>
        <p:nvSpPr>
          <p:cNvPr id="171" name="第一章 引言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第一章 引言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问题描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问题描述</a:t>
            </a:r>
          </a:p>
        </p:txBody>
      </p:sp>
      <p:sp>
        <p:nvSpPr>
          <p:cNvPr id="174" name="输入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输入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有n个元素的输入序列A</a:t>
            </a:r>
          </a:p>
          <a:p>
            <a:pPr lvl="2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A[0], A[1], …, A[n-1]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输出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A中</a:t>
            </a:r>
            <a:r>
              <a:rPr>
                <a:solidFill>
                  <a:srgbClr val="FF2600"/>
                </a:solidFill>
              </a:rPr>
              <a:t>任意</a:t>
            </a:r>
            <a:r>
              <a:t>一个局部高点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局部高点定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局部高点定义</a:t>
            </a:r>
          </a:p>
        </p:txBody>
      </p:sp>
      <p:sp>
        <p:nvSpPr>
          <p:cNvPr id="177" name="如果 A[i - 1]⩽ A[i] 且 A[i + 1]⩽ A[i ]，则称A[i] 为局部高点，即A[i]的值大于等于它相邻的两个邻居。"/>
          <p:cNvSpPr txBox="1">
            <a:spLocks noGrp="1"/>
          </p:cNvSpPr>
          <p:nvPr>
            <p:ph type="body" sz="half" idx="1"/>
          </p:nvPr>
        </p:nvSpPr>
        <p:spPr>
          <a:xfrm>
            <a:off x="2087314" y="4783263"/>
            <a:ext cx="9672242" cy="2973785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2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如果</a:t>
            </a:r>
            <a:r>
              <a:rPr dirty="0"/>
              <a:t> A[</a:t>
            </a:r>
            <a:r>
              <a:rPr dirty="0" err="1"/>
              <a:t>i</a:t>
            </a:r>
            <a:r>
              <a:rPr dirty="0"/>
              <a:t> - 1]⩽ A[</a:t>
            </a:r>
            <a:r>
              <a:rPr dirty="0" err="1"/>
              <a:t>i</a:t>
            </a:r>
            <a:r>
              <a:rPr dirty="0"/>
              <a:t>] </a:t>
            </a:r>
            <a:r>
              <a:rPr lang="zh-CN" altLang="en-US" dirty="0"/>
              <a:t>且</a:t>
            </a:r>
            <a:r>
              <a:rPr dirty="0"/>
              <a:t> A[</a:t>
            </a:r>
            <a:r>
              <a:rPr dirty="0" err="1"/>
              <a:t>i</a:t>
            </a:r>
            <a:r>
              <a:rPr dirty="0"/>
              <a:t> + 1]⩽ A[</a:t>
            </a:r>
            <a:r>
              <a:rPr dirty="0" err="1"/>
              <a:t>i</a:t>
            </a:r>
            <a:r>
              <a:rPr dirty="0"/>
              <a:t> ]，</a:t>
            </a:r>
            <a:r>
              <a:rPr dirty="0" err="1"/>
              <a:t>则称A</a:t>
            </a:r>
            <a:r>
              <a:rPr dirty="0"/>
              <a:t>[</a:t>
            </a:r>
            <a:r>
              <a:rPr dirty="0" err="1"/>
              <a:t>i</a:t>
            </a:r>
            <a:r>
              <a:rPr dirty="0"/>
              <a:t>] </a:t>
            </a:r>
            <a:r>
              <a:rPr dirty="0" err="1"/>
              <a:t>为局部高点，即A</a:t>
            </a:r>
            <a:r>
              <a:rPr dirty="0"/>
              <a:t>[</a:t>
            </a:r>
            <a:r>
              <a:rPr dirty="0" err="1"/>
              <a:t>i</a:t>
            </a:r>
            <a:r>
              <a:rPr dirty="0"/>
              <a:t>]</a:t>
            </a:r>
            <a:r>
              <a:rPr dirty="0" err="1"/>
              <a:t>的值大于等于它相邻的两个邻居</a:t>
            </a:r>
            <a:r>
              <a:rPr dirty="0"/>
              <a:t>。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551500"/>
            <a:ext cx="5719118" cy="185831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CAE0F8-8375-6144-9939-6EA98C7FB176}"/>
                  </a:ext>
                </a:extLst>
              </p14:cNvPr>
              <p14:cNvContentPartPr/>
              <p14:nvPr/>
            </p14:nvContentPartPr>
            <p14:xfrm>
              <a:off x="4389480" y="3517560"/>
              <a:ext cx="5179320" cy="431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CAE0F8-8375-6144-9939-6EA98C7FB1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0120" y="3508200"/>
                <a:ext cx="5198040" cy="4338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思考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思考题</a:t>
            </a:r>
          </a:p>
        </p:txBody>
      </p:sp>
      <p:sp>
        <p:nvSpPr>
          <p:cNvPr id="181" name="任意给定一个序列，一定存在一个局部高点吗？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任意给定一个序列，一定存在一个局部高点吗？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E4CF97-46BA-BF45-978B-A998EE82B652}"/>
                  </a:ext>
                </a:extLst>
              </p14:cNvPr>
              <p14:cNvContentPartPr/>
              <p14:nvPr/>
            </p14:nvContentPartPr>
            <p14:xfrm>
              <a:off x="3824280" y="6177960"/>
              <a:ext cx="4032360" cy="115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E4CF97-46BA-BF45-978B-A998EE82B6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920" y="6168600"/>
                <a:ext cx="4051080" cy="1175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边界条件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边界条件</a:t>
            </a:r>
          </a:p>
        </p:txBody>
      </p:sp>
      <p:sp>
        <p:nvSpPr>
          <p:cNvPr id="184" name="任意给定一个序列，一定存在一个局部高点吗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任意给定一个序列，一定存在一个局部高点吗？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递增序列或者递减序列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需要定义边界条件</a:t>
            </a:r>
          </a:p>
          <a:p>
            <a:pPr lvl="2">
              <a:defRPr>
                <a:solidFill>
                  <a:schemeClr val="accent5">
                    <a:hueOff val="-411174"/>
                    <a:satOff val="4030"/>
                    <a:lumOff val="-29867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设A[-1]和A[n]等于负无穷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BE9ADA-2584-1E40-8816-5B311A26000C}"/>
                  </a:ext>
                </a:extLst>
              </p14:cNvPr>
              <p14:cNvContentPartPr/>
              <p14:nvPr/>
            </p14:nvContentPartPr>
            <p14:xfrm>
              <a:off x="2035080" y="5637600"/>
              <a:ext cx="7358760" cy="152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BE9ADA-2584-1E40-8816-5B311A2600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5720" y="5628240"/>
                <a:ext cx="7377480" cy="154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简单算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简单算法</a:t>
            </a:r>
          </a:p>
        </p:txBody>
      </p:sp>
      <p:sp>
        <p:nvSpPr>
          <p:cNvPr id="187" name="从序列的第一个元素开始，按照定义依次遍历每一个元素，直到找到局部高点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从序列的第一个元素开始，按照定义依次遍历每一个元素，直到找到局部高点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4C95DA-A2B2-054F-9FB7-63F4B07B8E3F}"/>
                  </a:ext>
                </a:extLst>
              </p14:cNvPr>
              <p14:cNvContentPartPr/>
              <p14:nvPr/>
            </p14:nvContentPartPr>
            <p14:xfrm>
              <a:off x="3560400" y="2464560"/>
              <a:ext cx="4647960" cy="1958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4C95DA-A2B2-054F-9FB7-63F4B07B8E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1040" y="2455200"/>
                <a:ext cx="4666680" cy="197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《算法设计与分析（Python）》"/>
          <p:cNvSpPr txBox="1">
            <a:spLocks noGrp="1"/>
          </p:cNvSpPr>
          <p:nvPr>
            <p:ph type="body" idx="13"/>
          </p:nvPr>
        </p:nvSpPr>
        <p:spPr>
          <a:xfrm>
            <a:off x="508000" y="3495651"/>
            <a:ext cx="7200900" cy="527098"/>
          </a:xfrm>
          <a:prstGeom prst="rect">
            <a:avLst/>
          </a:prstGeom>
        </p:spPr>
        <p:txBody>
          <a:bodyPr/>
          <a:lstStyle/>
          <a:p>
            <a:r>
              <a:t>《算法设计与分析（Python）》</a:t>
            </a:r>
          </a:p>
        </p:txBody>
      </p:sp>
      <p:sp>
        <p:nvSpPr>
          <p:cNvPr id="139" name="什么是算法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算法</a:t>
            </a:r>
            <a:r>
              <a:rPr lang="zh-CN" altLang="en-CN" dirty="0"/>
              <a:t>的</a:t>
            </a:r>
            <a:r>
              <a:rPr lang="zh-CN" altLang="en-US" dirty="0"/>
              <a:t>基本概念</a:t>
            </a:r>
            <a:endParaRPr dirty="0"/>
          </a:p>
        </p:txBody>
      </p:sp>
      <p:sp>
        <p:nvSpPr>
          <p:cNvPr id="140" name="第一章 引言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第一章 引言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算法的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算法的效率分析</a:t>
            </a:r>
          </a:p>
        </p:txBody>
      </p:sp>
      <p:sp>
        <p:nvSpPr>
          <p:cNvPr id="190" name="最好情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最好情况</a:t>
            </a:r>
          </a:p>
          <a:p>
            <a:r>
              <a:t>最坏情况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F3C9A8-6BCB-5C45-ADB3-78C7425B49B6}"/>
                  </a:ext>
                </a:extLst>
              </p14:cNvPr>
              <p14:cNvContentPartPr/>
              <p14:nvPr/>
            </p14:nvContentPartPr>
            <p14:xfrm>
              <a:off x="1143360" y="2703960"/>
              <a:ext cx="11373120" cy="525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F3C9A8-6BCB-5C45-ADB3-78C7425B49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4000" y="2694600"/>
                <a:ext cx="11391840" cy="527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算法的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算法的效率分析</a:t>
            </a:r>
          </a:p>
        </p:txBody>
      </p:sp>
      <p:sp>
        <p:nvSpPr>
          <p:cNvPr id="193" name="最好情况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最好情况</a:t>
            </a:r>
          </a:p>
          <a:p>
            <a:pPr lvl="1"/>
            <a:r>
              <a:t>第一个元素就是高点</a:t>
            </a:r>
          </a:p>
          <a:p>
            <a:r>
              <a:t>最坏情况</a:t>
            </a:r>
          </a:p>
          <a:p>
            <a:pPr lvl="1"/>
            <a:r>
              <a:t>最后一个元素是高点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影响算法效率的因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影响算法效率的因素</a:t>
            </a:r>
          </a:p>
        </p:txBody>
      </p:sp>
      <p:sp>
        <p:nvSpPr>
          <p:cNvPr id="196" name="输入元素的个数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输入元素的个数</a:t>
            </a:r>
          </a:p>
          <a:p>
            <a:r>
              <a:t>输入元素的数据分布</a:t>
            </a:r>
          </a:p>
          <a:p>
            <a:pPr lvl="1"/>
            <a:r>
              <a:t>实际分析中应该尽量忽略这个因素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5ACFC0-CE8B-3943-998E-0CBCD5F89991}"/>
                  </a:ext>
                </a:extLst>
              </p14:cNvPr>
              <p14:cNvContentPartPr/>
              <p14:nvPr/>
            </p14:nvContentPartPr>
            <p14:xfrm>
              <a:off x="3196440" y="4742640"/>
              <a:ext cx="2081880" cy="1487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5ACFC0-CE8B-3943-998E-0CBCD5F89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7080" y="4733280"/>
                <a:ext cx="2100600" cy="150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最坏情况下算法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最坏情况下算法效率分析</a:t>
            </a:r>
          </a:p>
        </p:txBody>
      </p:sp>
      <p:sp>
        <p:nvSpPr>
          <p:cNvPr id="199" name="简单算法查找局部高点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简单算法查找局部高点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O(n)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一般都是考虑最坏情况下的效率分析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O(n)的含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O(n)的含义</a:t>
            </a:r>
          </a:p>
        </p:txBody>
      </p:sp>
      <p:sp>
        <p:nvSpPr>
          <p:cNvPr id="202" name="是输入序列元素个数n的函数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是输入序列元素个数</a:t>
            </a:r>
            <a:r>
              <a:rPr>
                <a:solidFill>
                  <a:srgbClr val="FF2600"/>
                </a:solidFill>
              </a:rPr>
              <a:t>n</a:t>
            </a:r>
            <a:r>
              <a:t>的函数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随着n的增加，算法执行时间呈</a:t>
            </a:r>
            <a:r>
              <a:rPr>
                <a:solidFill>
                  <a:srgbClr val="FF2600"/>
                </a:solidFill>
              </a:rPr>
              <a:t>线性时间</a:t>
            </a:r>
            <a:r>
              <a:t>增加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8F4E0A-37C7-4148-BDCA-C5609B2759E6}"/>
                  </a:ext>
                </a:extLst>
              </p14:cNvPr>
              <p14:cNvContentPartPr/>
              <p14:nvPr/>
            </p14:nvContentPartPr>
            <p14:xfrm>
              <a:off x="5790600" y="6611760"/>
              <a:ext cx="2787120" cy="1572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8F4E0A-37C7-4148-BDCA-C5609B2759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1240" y="6602400"/>
                <a:ext cx="2805840" cy="159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课堂思考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课堂思考题</a:t>
            </a:r>
          </a:p>
        </p:txBody>
      </p:sp>
      <p:sp>
        <p:nvSpPr>
          <p:cNvPr id="205" name="局部高点问题，还有其他算法吗？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局部高点问题，还有其他算法吗？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算法改进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算法改进</a:t>
            </a:r>
          </a:p>
        </p:txBody>
      </p:sp>
      <p:sp>
        <p:nvSpPr>
          <p:cNvPr id="208" name="问题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问题</a:t>
            </a:r>
          </a:p>
          <a:p>
            <a:pPr lvl="1"/>
            <a:r>
              <a:t>只需要找到任意一个局部高点</a:t>
            </a:r>
          </a:p>
          <a:p>
            <a:r>
              <a:t>改进方法</a:t>
            </a:r>
          </a:p>
          <a:p>
            <a:pPr lvl="1"/>
            <a:r>
              <a:t>查找位置</a:t>
            </a:r>
          </a:p>
          <a:p>
            <a:pPr lvl="1"/>
            <a:r>
              <a:t>查找范围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400A49-C134-9540-B564-EF591DEC3C17}"/>
                  </a:ext>
                </a:extLst>
              </p14:cNvPr>
              <p14:cNvContentPartPr/>
              <p14:nvPr/>
            </p14:nvContentPartPr>
            <p14:xfrm>
              <a:off x="1599480" y="5138280"/>
              <a:ext cx="7404120" cy="301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400A49-C134-9540-B564-EF591DEC3C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120" y="5128920"/>
                <a:ext cx="7422840" cy="303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算法改进思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算法改进思路</a:t>
            </a:r>
          </a:p>
        </p:txBody>
      </p:sp>
      <p:sp>
        <p:nvSpPr>
          <p:cNvPr id="211" name="每次查找后，都进一步缩小查找范围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每次查找后，都进一步缩小查找范围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22A5C4-C305-334F-B6AB-99DC057D0E95}"/>
                  </a:ext>
                </a:extLst>
              </p14:cNvPr>
              <p14:cNvContentPartPr/>
              <p14:nvPr/>
            </p14:nvContentPartPr>
            <p14:xfrm>
              <a:off x="5700600" y="5985360"/>
              <a:ext cx="2511720" cy="17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22A5C4-C305-334F-B6AB-99DC057D0E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1240" y="5976000"/>
                <a:ext cx="2530440" cy="19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算法改进思路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算法改进思路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70" y="3702050"/>
            <a:ext cx="9190130" cy="28878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D7339F-FDC9-674B-94FD-93E228F16C90}"/>
                  </a:ext>
                </a:extLst>
              </p14:cNvPr>
              <p14:cNvContentPartPr/>
              <p14:nvPr/>
            </p14:nvContentPartPr>
            <p14:xfrm>
              <a:off x="3273120" y="4388040"/>
              <a:ext cx="6232680" cy="352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D7339F-FDC9-674B-94FD-93E228F16C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3760" y="4378680"/>
                <a:ext cx="6251400" cy="353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三个结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三个结果</a:t>
            </a:r>
          </a:p>
        </p:txBody>
      </p:sp>
      <p:sp>
        <p:nvSpPr>
          <p:cNvPr id="217" name="A[i] 满⾜局部⾼点的条件…"/>
          <p:cNvSpPr txBox="1">
            <a:spLocks noGrp="1"/>
          </p:cNvSpPr>
          <p:nvPr>
            <p:ph type="body" sz="half" idx="1"/>
          </p:nvPr>
        </p:nvSpPr>
        <p:spPr>
          <a:xfrm>
            <a:off x="508000" y="5837058"/>
            <a:ext cx="11988800" cy="288784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A[i] 满⾜局部⾼点的条件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输⼊序列的左半部分⼀定存在⼀个局部⾼点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输⼊序列的右半部分⼀定存在⼀个局部⾼点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35" y="2907193"/>
            <a:ext cx="9190130" cy="288784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6C56DEB-8E62-BF4C-BD1D-BFF8ADFB28AA}"/>
                  </a:ext>
                </a:extLst>
              </p14:cNvPr>
              <p14:cNvContentPartPr/>
              <p14:nvPr/>
            </p14:nvContentPartPr>
            <p14:xfrm>
              <a:off x="2764440" y="2123640"/>
              <a:ext cx="8359920" cy="453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6C56DEB-8E62-BF4C-BD1D-BFF8ADFB28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5080" y="2114280"/>
                <a:ext cx="8378640" cy="455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156521"/>
            <a:ext cx="4560685" cy="504075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算法的定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算法的定义</a:t>
            </a:r>
          </a:p>
        </p:txBody>
      </p:sp>
      <p:sp>
        <p:nvSpPr>
          <p:cNvPr id="144" name="简单的定义…"/>
          <p:cNvSpPr txBox="1">
            <a:spLocks noGrp="1"/>
          </p:cNvSpPr>
          <p:nvPr>
            <p:ph type="body" sz="half" idx="1"/>
          </p:nvPr>
        </p:nvSpPr>
        <p:spPr>
          <a:xfrm>
            <a:off x="508000" y="2628900"/>
            <a:ext cx="7179817" cy="60960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简单的定义</a:t>
            </a:r>
            <a:endParaRPr dirty="0"/>
          </a:p>
          <a:p>
            <a:pPr lvl="1"/>
            <a:r>
              <a:rPr dirty="0" err="1"/>
              <a:t>解决问题的办法</a:t>
            </a:r>
            <a:endParaRPr dirty="0"/>
          </a:p>
          <a:p>
            <a:r>
              <a:rPr dirty="0" err="1"/>
              <a:t>形式化定义</a:t>
            </a:r>
            <a:endParaRPr dirty="0"/>
          </a:p>
          <a:p>
            <a:pPr lvl="1"/>
            <a:r>
              <a:rPr dirty="0" err="1"/>
              <a:t>将输⼊转为输出的⼀系列有限计算步骤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BE4448-483C-D74F-AD44-6ED2C7ECD4B3}"/>
                  </a:ext>
                </a:extLst>
              </p14:cNvPr>
              <p14:cNvContentPartPr/>
              <p14:nvPr/>
            </p14:nvContentPartPr>
            <p14:xfrm>
              <a:off x="1539720" y="6310800"/>
              <a:ext cx="5983200" cy="149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BE4448-483C-D74F-AD44-6ED2C7ECD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0360" y="6301440"/>
                <a:ext cx="6001920" cy="151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课堂思考题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课堂思考题</a:t>
            </a:r>
          </a:p>
        </p:txBody>
      </p:sp>
      <p:sp>
        <p:nvSpPr>
          <p:cNvPr id="221" name="从哪一个元素开始查找？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从哪一个元素开始查找？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B55BCE-926E-CC4E-ABE5-3497956994D5}"/>
                  </a:ext>
                </a:extLst>
              </p14:cNvPr>
              <p14:cNvContentPartPr/>
              <p14:nvPr/>
            </p14:nvContentPartPr>
            <p14:xfrm>
              <a:off x="1629360" y="5960880"/>
              <a:ext cx="3225600" cy="16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B55BCE-926E-CC4E-ABE5-3497956994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00" y="5951520"/>
                <a:ext cx="3244320" cy="18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查找位置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查找位置</a:t>
            </a:r>
          </a:p>
        </p:txBody>
      </p:sp>
      <p:sp>
        <p:nvSpPr>
          <p:cNvPr id="224" name="从输入序列的中间位置开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从输入序列的中间位置开始</a:t>
            </a:r>
          </a:p>
          <a:p>
            <a:pPr lvl="1"/>
            <a:r>
              <a:t>可以在一次比较后，缩小一半的搜索范围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5AF4FF-E6EB-814E-BBA2-5968EF7C7FA0}"/>
                  </a:ext>
                </a:extLst>
              </p14:cNvPr>
              <p14:cNvContentPartPr/>
              <p14:nvPr/>
            </p14:nvContentPartPr>
            <p14:xfrm>
              <a:off x="3819600" y="3608640"/>
              <a:ext cx="7691400" cy="2944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5AF4FF-E6EB-814E-BBA2-5968EF7C7F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240" y="3599280"/>
                <a:ext cx="7710120" cy="296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算法改进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算法改进</a:t>
            </a:r>
          </a:p>
        </p:txBody>
      </p:sp>
      <p:sp>
        <p:nvSpPr>
          <p:cNvPr id="227" name="查找位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查找位置</a:t>
            </a:r>
          </a:p>
          <a:p>
            <a:pPr lvl="1"/>
            <a:r>
              <a:t>序列的中间位置</a:t>
            </a:r>
          </a:p>
          <a:p>
            <a:r>
              <a:t>查找范围</a:t>
            </a:r>
          </a:p>
          <a:p>
            <a:pPr lvl="1"/>
            <a:r>
              <a:t>每一次比较后，就缩小序列长度的一半范围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9FB6D3-C74A-3A42-B57F-1982A7916572}"/>
                  </a:ext>
                </a:extLst>
              </p14:cNvPr>
              <p14:cNvContentPartPr/>
              <p14:nvPr/>
            </p14:nvContentPartPr>
            <p14:xfrm>
              <a:off x="4126320" y="3414600"/>
              <a:ext cx="4942080" cy="3971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9FB6D3-C74A-3A42-B57F-1982A79165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6960" y="3405240"/>
                <a:ext cx="4960800" cy="399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算法描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算法描述</a:t>
            </a:r>
          </a:p>
        </p:txBody>
      </p:sp>
      <p:sp>
        <p:nvSpPr>
          <p:cNvPr id="230" name="判断中间元素A[mid]与其两个邻居的大小关系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判断中间元素A[mid]与其两个邻居的大小关系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如果A[mid]是局部高点，直接返回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如果A[mid-1]&gt;A[mid]，则从A[0],A[1],…,A[mid-1]中继续寻找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如果A[mid+1]&gt;A[mid]，则从A[mid+1],A[mid+2],…,A[n-1]中继续寻找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A78E57-6EE7-314F-94C3-CBC735D881F5}"/>
                  </a:ext>
                </a:extLst>
              </p14:cNvPr>
              <p14:cNvContentPartPr/>
              <p14:nvPr/>
            </p14:nvContentPartPr>
            <p14:xfrm>
              <a:off x="3735720" y="3111840"/>
              <a:ext cx="7727400" cy="5463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A78E57-6EE7-314F-94C3-CBC735D881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6360" y="3102480"/>
                <a:ext cx="7746120" cy="548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改进算法的执行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改进算法的执行效率分析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99" y="2702443"/>
            <a:ext cx="9733802" cy="643571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D15E23-CE64-A442-A37D-796132FE45F9}"/>
                  </a:ext>
                </a:extLst>
              </p14:cNvPr>
              <p14:cNvContentPartPr/>
              <p14:nvPr/>
            </p14:nvContentPartPr>
            <p14:xfrm>
              <a:off x="849600" y="2796840"/>
              <a:ext cx="9934200" cy="592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D15E23-CE64-A442-A37D-796132FE45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240" y="2787480"/>
                <a:ext cx="9952920" cy="594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算法比较（最坏情况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算法比较（最坏情况）</a:t>
            </a:r>
          </a:p>
        </p:txBody>
      </p:sp>
      <p:sp>
        <p:nvSpPr>
          <p:cNvPr id="236" name="简单算法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简单算法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O(n)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改进算法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O(lg 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92C891-8894-DC4E-A547-46250F0B2409}"/>
                  </a:ext>
                </a:extLst>
              </p14:cNvPr>
              <p14:cNvContentPartPr/>
              <p14:nvPr/>
            </p14:nvContentPartPr>
            <p14:xfrm>
              <a:off x="3434760" y="2055960"/>
              <a:ext cx="6537600" cy="619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92C891-8894-DC4E-A547-46250F0B24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5400" y="2046600"/>
                <a:ext cx="6556320" cy="621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改进结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改进结果</a:t>
            </a:r>
          </a:p>
        </p:txBody>
      </p:sp>
      <p:sp>
        <p:nvSpPr>
          <p:cNvPr id="239" name="n=1000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6521" indent="-366521" defTabSz="455675">
              <a:spcBef>
                <a:spcPts val="1800"/>
              </a:spcBef>
              <a:defRPr sz="2807">
                <a:latin typeface="Arial"/>
                <a:ea typeface="Arial"/>
                <a:cs typeface="Arial"/>
                <a:sym typeface="Arial"/>
              </a:defRPr>
            </a:pPr>
            <a:r>
              <a:t>n=1000</a:t>
            </a:r>
          </a:p>
          <a:p>
            <a:pPr marL="733043" lvl="1" indent="-366521" defTabSz="455675">
              <a:spcBef>
                <a:spcPts val="1800"/>
              </a:spcBef>
              <a:defRPr sz="2340">
                <a:latin typeface="Arial"/>
                <a:ea typeface="Arial"/>
                <a:cs typeface="Arial"/>
                <a:sym typeface="Arial"/>
              </a:defRPr>
            </a:pPr>
            <a:r>
              <a:t>简单算法</a:t>
            </a:r>
          </a:p>
          <a:p>
            <a:pPr marL="1099565" lvl="2" indent="-366521" defTabSz="455675">
              <a:spcBef>
                <a:spcPts val="1800"/>
              </a:spcBef>
              <a:defRPr sz="1871">
                <a:latin typeface="Arial"/>
                <a:ea typeface="Arial"/>
                <a:cs typeface="Arial"/>
                <a:sym typeface="Arial"/>
              </a:defRPr>
            </a:pPr>
            <a:r>
              <a:t>0.1毫秒</a:t>
            </a:r>
          </a:p>
          <a:p>
            <a:pPr marL="733043" lvl="1" indent="-366521" defTabSz="455675">
              <a:spcBef>
                <a:spcPts val="1800"/>
              </a:spcBef>
              <a:defRPr sz="2340">
                <a:latin typeface="Arial"/>
                <a:ea typeface="Arial"/>
                <a:cs typeface="Arial"/>
                <a:sym typeface="Arial"/>
              </a:defRPr>
            </a:pPr>
            <a:r>
              <a:t>改进算法</a:t>
            </a:r>
          </a:p>
          <a:p>
            <a:pPr marL="1099565" lvl="2" indent="-366521" defTabSz="455675">
              <a:spcBef>
                <a:spcPts val="1800"/>
              </a:spcBef>
              <a:defRPr sz="1871">
                <a:latin typeface="Arial"/>
                <a:ea typeface="Arial"/>
                <a:cs typeface="Arial"/>
                <a:sym typeface="Arial"/>
              </a:defRPr>
            </a:pPr>
            <a:r>
              <a:t>0.1毫秒</a:t>
            </a:r>
          </a:p>
          <a:p>
            <a:pPr marL="366521" indent="-366521" defTabSz="455675">
              <a:spcBef>
                <a:spcPts val="1800"/>
              </a:spcBef>
              <a:defRPr sz="2807">
                <a:latin typeface="Arial"/>
                <a:ea typeface="Arial"/>
                <a:cs typeface="Arial"/>
                <a:sym typeface="Arial"/>
              </a:defRPr>
            </a:pPr>
            <a:r>
              <a:t>n=1000000</a:t>
            </a:r>
          </a:p>
          <a:p>
            <a:pPr marL="733043" lvl="1" indent="-366521" defTabSz="455675">
              <a:spcBef>
                <a:spcPts val="1800"/>
              </a:spcBef>
              <a:defRPr sz="2340">
                <a:latin typeface="Arial"/>
                <a:ea typeface="Arial"/>
                <a:cs typeface="Arial"/>
                <a:sym typeface="Arial"/>
              </a:defRPr>
            </a:pPr>
            <a:r>
              <a:t>简单算法</a:t>
            </a:r>
          </a:p>
          <a:p>
            <a:pPr marL="1099565" lvl="2" indent="-366521" defTabSz="455675">
              <a:spcBef>
                <a:spcPts val="1800"/>
              </a:spcBef>
              <a:defRPr sz="1871">
                <a:latin typeface="Arial"/>
                <a:ea typeface="Arial"/>
                <a:cs typeface="Arial"/>
                <a:sym typeface="Arial"/>
              </a:defRPr>
            </a:pPr>
            <a:r>
              <a:t>13秒</a:t>
            </a:r>
          </a:p>
          <a:p>
            <a:pPr marL="733043" lvl="1" indent="-366521" defTabSz="455675">
              <a:spcBef>
                <a:spcPts val="1800"/>
              </a:spcBef>
              <a:defRPr sz="2340">
                <a:latin typeface="Arial"/>
                <a:ea typeface="Arial"/>
                <a:cs typeface="Arial"/>
                <a:sym typeface="Arial"/>
              </a:defRPr>
            </a:pPr>
            <a:r>
              <a:t>改进算法</a:t>
            </a:r>
          </a:p>
          <a:p>
            <a:pPr marL="1099565" lvl="2" indent="-366521" defTabSz="455675">
              <a:spcBef>
                <a:spcPts val="1800"/>
              </a:spcBef>
              <a:defRPr sz="1871">
                <a:latin typeface="Arial"/>
                <a:ea typeface="Arial"/>
                <a:cs typeface="Arial"/>
                <a:sym typeface="Arial"/>
              </a:defRPr>
            </a:pPr>
            <a:r>
              <a:t>1毫秒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8B3F27-2733-AA4F-99C8-F6A55981371A}"/>
                  </a:ext>
                </a:extLst>
              </p14:cNvPr>
              <p14:cNvContentPartPr/>
              <p14:nvPr/>
            </p14:nvContentPartPr>
            <p14:xfrm>
              <a:off x="1692720" y="2990880"/>
              <a:ext cx="10008000" cy="548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8B3F27-2733-AA4F-99C8-F6A559813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3360" y="2981520"/>
                <a:ext cx="10026720" cy="549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小结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小结</a:t>
            </a:r>
          </a:p>
        </p:txBody>
      </p:sp>
      <p:sp>
        <p:nvSpPr>
          <p:cNvPr id="242" name="解决问题存在不同的算法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解决问题存在</a:t>
            </a:r>
            <a:r>
              <a:rPr>
                <a:solidFill>
                  <a:srgbClr val="FF2600"/>
                </a:solidFill>
              </a:rPr>
              <a:t>不同的算法</a:t>
            </a:r>
          </a:p>
          <a:p>
            <a:r>
              <a:t>不同算法的</a:t>
            </a:r>
            <a:r>
              <a:rPr>
                <a:solidFill>
                  <a:srgbClr val="FF2600"/>
                </a:solidFill>
              </a:rPr>
              <a:t>效率之间存在差异</a:t>
            </a:r>
          </a:p>
          <a:p>
            <a:r>
              <a:t>比较不同算法效率之间差异往往考虑</a:t>
            </a:r>
            <a:r>
              <a:rPr>
                <a:solidFill>
                  <a:srgbClr val="FF2600"/>
                </a:solidFill>
              </a:rPr>
              <a:t>最坏情况</a:t>
            </a:r>
          </a:p>
          <a:p>
            <a:r>
              <a:rPr>
                <a:solidFill>
                  <a:srgbClr val="FF2600"/>
                </a:solidFill>
              </a:rPr>
              <a:t>输入数据规模</a:t>
            </a:r>
            <a:r>
              <a:t>是影响不同算法间效率最重要的因素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0E44B1-FA43-BA40-A445-DE79882767B4}"/>
                  </a:ext>
                </a:extLst>
              </p14:cNvPr>
              <p14:cNvContentPartPr/>
              <p14:nvPr/>
            </p14:nvContentPartPr>
            <p14:xfrm>
              <a:off x="6122520" y="5528160"/>
              <a:ext cx="3975480" cy="101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0E44B1-FA43-BA40-A445-DE79882767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13160" y="5518800"/>
                <a:ext cx="3994200" cy="103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《算法设计与分析（Python）》"/>
          <p:cNvSpPr txBox="1">
            <a:spLocks noGrp="1"/>
          </p:cNvSpPr>
          <p:nvPr>
            <p:ph type="body" idx="13"/>
          </p:nvPr>
        </p:nvSpPr>
        <p:spPr>
          <a:xfrm>
            <a:off x="508000" y="3495651"/>
            <a:ext cx="7200900" cy="527098"/>
          </a:xfrm>
          <a:prstGeom prst="rect">
            <a:avLst/>
          </a:prstGeom>
        </p:spPr>
        <p:txBody>
          <a:bodyPr/>
          <a:lstStyle/>
          <a:p>
            <a:r>
              <a:t>《算法设计与分析（Python）》</a:t>
            </a:r>
          </a:p>
        </p:txBody>
      </p:sp>
      <p:sp>
        <p:nvSpPr>
          <p:cNvPr id="245" name="图书管理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CN" dirty="0"/>
              <a:t>数据结构</a:t>
            </a:r>
            <a:r>
              <a:rPr lang="zh-CN" altLang="en-US" dirty="0"/>
              <a:t>改进算法</a:t>
            </a:r>
            <a:endParaRPr dirty="0"/>
          </a:p>
        </p:txBody>
      </p:sp>
      <p:sp>
        <p:nvSpPr>
          <p:cNvPr id="246" name="第一章 引言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第一章 引言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286500"/>
            <a:ext cx="7598421" cy="289070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问题描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问题描述</a:t>
            </a:r>
          </a:p>
        </p:txBody>
      </p:sp>
      <p:sp>
        <p:nvSpPr>
          <p:cNvPr id="250" name="不妨假设图书馆共能摆放1 万本图书，也就是有1 万个书位供使⽤。…"/>
          <p:cNvSpPr txBox="1">
            <a:spLocks noGrp="1"/>
          </p:cNvSpPr>
          <p:nvPr>
            <p:ph type="body" idx="1"/>
          </p:nvPr>
        </p:nvSpPr>
        <p:spPr>
          <a:xfrm>
            <a:off x="63500" y="2324100"/>
            <a:ext cx="11988800" cy="4438899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不妨假设图书馆共能摆放1 万本图书，也就是有1 万个书位供使⽤。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随着这家图书馆不断的进书，管理员该如何来摆放图书，从⽽可以为读者提供快速查找图书的服务呢？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93" y="2739535"/>
            <a:ext cx="3365001" cy="587473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算法的来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算法的来源</a:t>
            </a:r>
          </a:p>
        </p:txBody>
      </p:sp>
      <p:sp>
        <p:nvSpPr>
          <p:cNvPr id="151" name="&quot;algos&quot; = Greek word for pain.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9035009" cy="60960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"</a:t>
            </a:r>
            <a:r>
              <a:rPr dirty="0" err="1"/>
              <a:t>algos</a:t>
            </a:r>
            <a:r>
              <a:rPr dirty="0"/>
              <a:t>" = Greek word for pain.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"algor" = Latin word for to be cold.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Musa al-Khwarizmi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⼤约公元前825 </a:t>
            </a:r>
            <a:r>
              <a:rPr dirty="0" err="1"/>
              <a:t>年，写了⼀本叫On</a:t>
            </a:r>
            <a:r>
              <a:rPr dirty="0"/>
              <a:t> the Calculation with Hindu Numerals </a:t>
            </a:r>
            <a:r>
              <a:rPr dirty="0" err="1"/>
              <a:t>的书</a:t>
            </a:r>
            <a:endParaRPr dirty="0"/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列举了加、减、乘、除和计算圆周率数值的计算⽅法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4A056B-ED45-E842-976D-836FBF17C3A7}"/>
                  </a:ext>
                </a:extLst>
              </p14:cNvPr>
              <p14:cNvContentPartPr/>
              <p14:nvPr/>
            </p14:nvContentPartPr>
            <p14:xfrm>
              <a:off x="3411360" y="2587320"/>
              <a:ext cx="2271600" cy="974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4A056B-ED45-E842-976D-836FBF17C3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2000" y="2577960"/>
                <a:ext cx="2290320" cy="99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需要支持的操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需要支持的操作</a:t>
            </a:r>
          </a:p>
        </p:txBody>
      </p:sp>
      <p:sp>
        <p:nvSpPr>
          <p:cNvPr id="253" name="Insert(“Book_i”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Insert(“Book_i”)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Borrow(“Book_i”)/Delete(“Book_i”)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Find(“算法设计与分析Python”)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B0787D-DEAA-0E47-87DF-B10D29A9CA60}"/>
                  </a:ext>
                </a:extLst>
              </p14:cNvPr>
              <p14:cNvContentPartPr/>
              <p14:nvPr/>
            </p14:nvContentPartPr>
            <p14:xfrm>
              <a:off x="1029600" y="5039280"/>
              <a:ext cx="4842360" cy="190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B0787D-DEAA-0E47-87DF-B10D29A9CA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240" y="5029920"/>
                <a:ext cx="4861080" cy="192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按序摆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按序摆放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18" y="3130550"/>
            <a:ext cx="10228564" cy="561491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E9A3E5-7A4E-154D-AAF4-2D9AB47EA899}"/>
                  </a:ext>
                </a:extLst>
              </p14:cNvPr>
              <p14:cNvContentPartPr/>
              <p14:nvPr/>
            </p14:nvContentPartPr>
            <p14:xfrm>
              <a:off x="2656800" y="2701800"/>
              <a:ext cx="7712640" cy="386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E9A3E5-7A4E-154D-AAF4-2D9AB47EA8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7440" y="2692440"/>
                <a:ext cx="7731360" cy="388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操作的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操作的效率分析</a:t>
            </a:r>
          </a:p>
        </p:txBody>
      </p:sp>
      <p:sp>
        <p:nvSpPr>
          <p:cNvPr id="259" name="Inser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Insert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常数时间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Delete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常数时间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O(n)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7FD3EA-0728-ED49-AF7F-F4D1161984F1}"/>
                  </a:ext>
                </a:extLst>
              </p14:cNvPr>
              <p14:cNvContentPartPr/>
              <p14:nvPr/>
            </p14:nvContentPartPr>
            <p14:xfrm>
              <a:off x="1502280" y="3239280"/>
              <a:ext cx="8685360" cy="6196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7FD3EA-0728-ED49-AF7F-F4D1161984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2920" y="3229920"/>
                <a:ext cx="8704080" cy="621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课堂思考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课堂思考</a:t>
            </a:r>
          </a:p>
        </p:txBody>
      </p:sp>
      <p:sp>
        <p:nvSpPr>
          <p:cNvPr id="262" name="如何提高查找的效率？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如何提高查找的效率？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4DC579-705F-D44B-9671-1C9F36930CC7}"/>
                  </a:ext>
                </a:extLst>
              </p14:cNvPr>
              <p14:cNvContentPartPr/>
              <p14:nvPr/>
            </p14:nvContentPartPr>
            <p14:xfrm>
              <a:off x="2880360" y="2860200"/>
              <a:ext cx="9291960" cy="586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4DC579-705F-D44B-9671-1C9F36930C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1000" y="2850840"/>
                <a:ext cx="9310680" cy="588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利用哈希函数来摆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利用哈希函数来摆放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37" y="2762249"/>
            <a:ext cx="10051926" cy="6707514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1B202D-79D1-9E49-9F3C-8474CEB27D60}"/>
                  </a:ext>
                </a:extLst>
              </p14:cNvPr>
              <p14:cNvContentPartPr/>
              <p14:nvPr/>
            </p14:nvContentPartPr>
            <p14:xfrm>
              <a:off x="5743800" y="2242440"/>
              <a:ext cx="7220160" cy="691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1B202D-79D1-9E49-9F3C-8474CEB27D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4440" y="2233080"/>
                <a:ext cx="7238880" cy="693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哈希函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哈希函数</a:t>
            </a:r>
          </a:p>
        </p:txBody>
      </p:sp>
      <p:sp>
        <p:nvSpPr>
          <p:cNvPr id="268" name="映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映射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书名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书位号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hash(“昆虫学”) = 1011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时间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时间效率分析</a:t>
            </a:r>
          </a:p>
        </p:txBody>
      </p:sp>
      <p:sp>
        <p:nvSpPr>
          <p:cNvPr id="271" name="Inser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Insert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哈希函数运算时间+常数时间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Delete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哈希函数运算时间+常数时间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哈希函数运算时间+常数时间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1C002E-5305-6446-B931-C4D5C342B645}"/>
                  </a:ext>
                </a:extLst>
              </p14:cNvPr>
              <p14:cNvContentPartPr/>
              <p14:nvPr/>
            </p14:nvContentPartPr>
            <p14:xfrm>
              <a:off x="835200" y="1815120"/>
              <a:ext cx="12079800" cy="756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1C002E-5305-6446-B931-C4D5C342B6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840" y="1805760"/>
                <a:ext cx="12098520" cy="758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哈希函数设计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哈希函数设计</a:t>
            </a:r>
          </a:p>
        </p:txBody>
      </p:sp>
      <p:sp>
        <p:nvSpPr>
          <p:cNvPr id="274" name="取余运输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取余运输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mod(m = 1000; n = 13) = 12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常数时间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97FB8D-774F-DD47-9453-7BDD06C53BC3}"/>
                  </a:ext>
                </a:extLst>
              </p14:cNvPr>
              <p14:cNvContentPartPr/>
              <p14:nvPr/>
            </p14:nvContentPartPr>
            <p14:xfrm>
              <a:off x="1548720" y="5898960"/>
              <a:ext cx="9445680" cy="121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97FB8D-774F-DD47-9453-7BDD06C53B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9360" y="5889600"/>
                <a:ext cx="9464400" cy="123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时间效率分析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时间效率分析</a:t>
            </a:r>
          </a:p>
        </p:txBody>
      </p:sp>
      <p:sp>
        <p:nvSpPr>
          <p:cNvPr id="277" name="Inser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Insert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常数时间+常数时间 = 常数时间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Delete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常数时间+常数时间 = 常数时间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</a:t>
            </a:r>
          </a:p>
          <a:p>
            <a:pPr lvl="1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常数时间+常数时间 = 常数时间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570D92-DD67-2B49-8531-28CB2E352FE5}"/>
                  </a:ext>
                </a:extLst>
              </p14:cNvPr>
              <p14:cNvContentPartPr/>
              <p14:nvPr/>
            </p14:nvContentPartPr>
            <p14:xfrm>
              <a:off x="1085760" y="4567680"/>
              <a:ext cx="10756800" cy="408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570D92-DD67-2B49-8531-28CB2E352F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400" y="4558320"/>
                <a:ext cx="10775520" cy="410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哈希表（字典表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哈希表（字典表）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75" y="3200359"/>
            <a:ext cx="8603850" cy="62398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928F08-9910-A747-A720-CD4CD77CA63E}"/>
                  </a:ext>
                </a:extLst>
              </p14:cNvPr>
              <p14:cNvContentPartPr/>
              <p14:nvPr/>
            </p14:nvContentPartPr>
            <p14:xfrm>
              <a:off x="2035440" y="3539880"/>
              <a:ext cx="7692120" cy="214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928F08-9910-A747-A720-CD4CD77CA6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6080" y="3530520"/>
                <a:ext cx="7710840" cy="216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现实生活中的算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现实生活中的算法</a:t>
            </a:r>
          </a:p>
        </p:txBody>
      </p:sp>
      <p:sp>
        <p:nvSpPr>
          <p:cNvPr id="154" name="五花⾁洗净，切4 厘⽶见⽅的块备⽤…"/>
          <p:cNvSpPr txBox="1">
            <a:spLocks noGrp="1"/>
          </p:cNvSpPr>
          <p:nvPr>
            <p:ph type="body" sz="half" idx="1"/>
          </p:nvPr>
        </p:nvSpPr>
        <p:spPr>
          <a:xfrm>
            <a:off x="508000" y="2628900"/>
            <a:ext cx="5903169" cy="6096000"/>
          </a:xfrm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000"/>
              </a:spcBef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五花⾁洗净，切4 厘⽶见⽅的块备⽤</a:t>
            </a:r>
          </a:p>
          <a:p>
            <a:pPr marL="408812" indent="-408812" defTabSz="508254">
              <a:spcBef>
                <a:spcPts val="2000"/>
              </a:spcBef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葱切⼤段、姜切⽚、蒜剥好备⽤</a:t>
            </a:r>
          </a:p>
          <a:p>
            <a:pPr marL="408812" indent="-408812" defTabSz="508254">
              <a:spcBef>
                <a:spcPts val="2000"/>
              </a:spcBef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⽤纱布将⼤料、花椒、桂⽪包好封好⼜备⽤</a:t>
            </a:r>
          </a:p>
          <a:p>
            <a:pPr marL="408812" indent="-408812" defTabSz="508254">
              <a:spcBef>
                <a:spcPts val="2000"/>
              </a:spcBef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锅中做少许油，凉油时下⼊⽩糖⽤铲⼦慢慢炒制</a:t>
            </a:r>
          </a:p>
          <a:p>
            <a:pPr marL="408812" indent="-408812" defTabSz="508254">
              <a:spcBef>
                <a:spcPts val="2000"/>
              </a:spcBef>
              <a:defRPr sz="3132">
                <a:latin typeface="Arial"/>
                <a:ea typeface="Arial"/>
                <a:cs typeface="Arial"/>
                <a:sym typeface="Arial"/>
              </a:defRPr>
            </a:pPr>
            <a:r>
              <a:t>……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131" y="4497215"/>
            <a:ext cx="5903169" cy="2055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哈希表举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哈希表举例</a:t>
            </a:r>
          </a:p>
        </p:txBody>
      </p:sp>
      <p:sp>
        <p:nvSpPr>
          <p:cNvPr id="283" name="book = {“算法设计与分析”：[“程振波”,“清华⼤学出版社”,“2017”]; “机器学习”:[“周志华”,“清华⼤学出版社”,“2016”]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book = {“算法设计与分析”：[“程振波”,“清华⼤学出版社”,“2017”]; “机器学习”:[“周志华”,“清华⼤学出版社”,“2016”]}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Key: values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小结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小结</a:t>
            </a:r>
          </a:p>
        </p:txBody>
      </p:sp>
      <p:sp>
        <p:nvSpPr>
          <p:cNvPr id="286" name="通过改变数据组织也可以提高算法效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通过</a:t>
            </a:r>
            <a:r>
              <a:rPr>
                <a:solidFill>
                  <a:srgbClr val="FF2600"/>
                </a:solidFill>
              </a:rPr>
              <a:t>改变数据组织</a:t>
            </a:r>
            <a:r>
              <a:t>也可以提高算法效率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利用哈希表存储数据，可以实现快速查找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哈希表是</a:t>
            </a:r>
            <a:r>
              <a:rPr>
                <a:solidFill>
                  <a:srgbClr val="FF2600"/>
                </a:solidFill>
              </a:rPr>
              <a:t>key:value</a:t>
            </a:r>
            <a:r>
              <a:t>数据对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key不能有重复，value是任意数据结果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CB9464-1251-E946-A035-70056FB2D2AA}"/>
                  </a:ext>
                </a:extLst>
              </p14:cNvPr>
              <p14:cNvContentPartPr/>
              <p14:nvPr/>
            </p14:nvContentPartPr>
            <p14:xfrm>
              <a:off x="2103480" y="2562120"/>
              <a:ext cx="7176960" cy="3174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CB9464-1251-E946-A035-70056FB2D2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4120" y="2552760"/>
                <a:ext cx="7195680" cy="319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F020-E3CB-2244-89A6-EE85061C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程序员需要学习算法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3961E-BABB-4B4B-8C15-7FCFF9CB5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CN" dirty="0">
                <a:latin typeface="Arial" panose="020B0604020202020204" pitchFamily="34" charset="0"/>
                <a:cs typeface="Arial" panose="020B0604020202020204" pitchFamily="34" charset="0"/>
              </a:rPr>
              <a:t>没有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学习过算法的程序员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6F11D-248B-9C4D-8615-D72438A6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70" y="4116028"/>
            <a:ext cx="3033661" cy="30336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0E2746-549B-DA45-BA25-DD46FD4995FC}"/>
                  </a:ext>
                </a:extLst>
              </p14:cNvPr>
              <p14:cNvContentPartPr/>
              <p14:nvPr/>
            </p14:nvContentPartPr>
            <p14:xfrm>
              <a:off x="2879640" y="2534760"/>
              <a:ext cx="6556320" cy="5699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0E2746-549B-DA45-BA25-DD46FD4995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0280" y="2525400"/>
                <a:ext cx="6575040" cy="57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99990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F020-E3CB-2244-89A6-EE85061C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程序员需要学习算法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3961E-BABB-4B4B-8C15-7FCFF9CB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999" y="2628900"/>
            <a:ext cx="7293897" cy="60960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学习过算法的程序员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08D87-F640-D948-8659-8BE2B31F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526" y="4191410"/>
            <a:ext cx="3175000" cy="210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2555E3-5250-3345-ABB8-4A8E331701F9}"/>
                  </a:ext>
                </a:extLst>
              </p14:cNvPr>
              <p14:cNvContentPartPr/>
              <p14:nvPr/>
            </p14:nvContentPartPr>
            <p14:xfrm>
              <a:off x="8527320" y="6668280"/>
              <a:ext cx="1967760" cy="96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2555E3-5250-3345-ABB8-4A8E331701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7960" y="6658920"/>
                <a:ext cx="1986480" cy="9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6159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F020-E3CB-2244-89A6-EE85061C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程序员需要学习算法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3961E-BABB-4B4B-8C15-7FCFF9CB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999" y="2628900"/>
            <a:ext cx="7293897" cy="60960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学习过算法的程序员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"Great algorithms are the poetry of computation." 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Francis Sullivan of the Institute for Defense Analyses' Center for Computing Sciences in Bowie, Maryland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F4C86-2C61-AB45-A8EF-0DF5FE92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96" y="2413000"/>
            <a:ext cx="4356100" cy="652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4D21B6-A647-D34E-882B-83FBCCDE66EC}"/>
                  </a:ext>
                </a:extLst>
              </p14:cNvPr>
              <p14:cNvContentPartPr/>
              <p14:nvPr/>
            </p14:nvContentPartPr>
            <p14:xfrm>
              <a:off x="10361880" y="3426480"/>
              <a:ext cx="1541160" cy="277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4D21B6-A647-D34E-882B-83FBCCDE66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2520" y="3417120"/>
                <a:ext cx="1559880" cy="27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1614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算法属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算法属性</a:t>
            </a:r>
          </a:p>
        </p:txBody>
      </p:sp>
      <p:sp>
        <p:nvSpPr>
          <p:cNvPr id="158" name="正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正确</a:t>
            </a:r>
          </a:p>
          <a:p>
            <a:r>
              <a:t>快速（效率）</a:t>
            </a:r>
          </a:p>
          <a:p>
            <a:pPr lvl="1"/>
            <a:r>
              <a:t>时间</a:t>
            </a:r>
          </a:p>
          <a:p>
            <a:pPr lvl="1"/>
            <a:r>
              <a:t>空间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527E1C-7B43-894D-9C90-8553AB70B017}"/>
                  </a:ext>
                </a:extLst>
              </p14:cNvPr>
              <p14:cNvContentPartPr/>
              <p14:nvPr/>
            </p14:nvContentPartPr>
            <p14:xfrm>
              <a:off x="458640" y="2306160"/>
              <a:ext cx="12202200" cy="664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527E1C-7B43-894D-9C90-8553AB70B0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280" y="2296800"/>
                <a:ext cx="12220920" cy="666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684</Words>
  <Application>Microsoft Macintosh PowerPoint</Application>
  <PresentationFormat>Custom</PresentationFormat>
  <Paragraphs>197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Yuanti TC Regular</vt:lpstr>
      <vt:lpstr>Zapf Dingbats</vt:lpstr>
      <vt:lpstr>Arial</vt:lpstr>
      <vt:lpstr>Bodoni SvtyTwo ITC TT-Book</vt:lpstr>
      <vt:lpstr>Helvetica</vt:lpstr>
      <vt:lpstr>Helvetica Neue</vt:lpstr>
      <vt:lpstr>Palatino</vt:lpstr>
      <vt:lpstr>Webdings</vt:lpstr>
      <vt:lpstr>New_Template4</vt:lpstr>
      <vt:lpstr>算法分析与设计</vt:lpstr>
      <vt:lpstr>算法的基本概念</vt:lpstr>
      <vt:lpstr>算法的定义</vt:lpstr>
      <vt:lpstr>算法的来源</vt:lpstr>
      <vt:lpstr>现实生活中的算法</vt:lpstr>
      <vt:lpstr>程序员需要学习算法</vt:lpstr>
      <vt:lpstr>程序员需要学习算法</vt:lpstr>
      <vt:lpstr>程序员需要学习算法</vt:lpstr>
      <vt:lpstr>算法属性</vt:lpstr>
      <vt:lpstr>如何描述算法</vt:lpstr>
      <vt:lpstr>效率的定义</vt:lpstr>
      <vt:lpstr>常见时间复杂度</vt:lpstr>
      <vt:lpstr>小结</vt:lpstr>
      <vt:lpstr>寻找局部高点</vt:lpstr>
      <vt:lpstr>问题描述</vt:lpstr>
      <vt:lpstr>局部高点定义</vt:lpstr>
      <vt:lpstr>思考题</vt:lpstr>
      <vt:lpstr>边界条件</vt:lpstr>
      <vt:lpstr>简单算法</vt:lpstr>
      <vt:lpstr>算法的效率分析</vt:lpstr>
      <vt:lpstr>算法的效率分析</vt:lpstr>
      <vt:lpstr>影响算法效率的因素</vt:lpstr>
      <vt:lpstr>最坏情况下算法效率分析</vt:lpstr>
      <vt:lpstr>O(n)的含义</vt:lpstr>
      <vt:lpstr>课堂思考题</vt:lpstr>
      <vt:lpstr>算法改进</vt:lpstr>
      <vt:lpstr>算法改进思路</vt:lpstr>
      <vt:lpstr>算法改进思路</vt:lpstr>
      <vt:lpstr>三个结果</vt:lpstr>
      <vt:lpstr>课堂思考题</vt:lpstr>
      <vt:lpstr>查找位置</vt:lpstr>
      <vt:lpstr>算法改进</vt:lpstr>
      <vt:lpstr>算法描述</vt:lpstr>
      <vt:lpstr>改进算法的执行效率分析</vt:lpstr>
      <vt:lpstr>算法比较（最坏情况）</vt:lpstr>
      <vt:lpstr>改进结果</vt:lpstr>
      <vt:lpstr>小结</vt:lpstr>
      <vt:lpstr>数据结构改进算法</vt:lpstr>
      <vt:lpstr>问题描述</vt:lpstr>
      <vt:lpstr>需要支持的操作</vt:lpstr>
      <vt:lpstr>按序摆放</vt:lpstr>
      <vt:lpstr>操作的效率分析</vt:lpstr>
      <vt:lpstr>课堂思考</vt:lpstr>
      <vt:lpstr>利用哈希函数来摆放</vt:lpstr>
      <vt:lpstr>哈希函数</vt:lpstr>
      <vt:lpstr>时间效率分析</vt:lpstr>
      <vt:lpstr>哈希函数设计</vt:lpstr>
      <vt:lpstr>时间效率分析</vt:lpstr>
      <vt:lpstr>哈希表（字典表）</vt:lpstr>
      <vt:lpstr>哈希表举例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算法分析与设计</dc:title>
  <cp:lastModifiedBy>czb@zjut.edu.cn</cp:lastModifiedBy>
  <cp:revision>10</cp:revision>
  <dcterms:modified xsi:type="dcterms:W3CDTF">2020-02-12T19:23:18Z</dcterms:modified>
</cp:coreProperties>
</file>